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485" r:id="rId3"/>
    <p:sldId id="486" r:id="rId4"/>
    <p:sldId id="434" r:id="rId5"/>
    <p:sldId id="455" r:id="rId6"/>
    <p:sldId id="489" r:id="rId7"/>
    <p:sldId id="490" r:id="rId8"/>
    <p:sldId id="429" r:id="rId9"/>
    <p:sldId id="430" r:id="rId10"/>
    <p:sldId id="431" r:id="rId11"/>
    <p:sldId id="491" r:id="rId12"/>
    <p:sldId id="492" r:id="rId13"/>
    <p:sldId id="493" r:id="rId14"/>
    <p:sldId id="436" r:id="rId15"/>
    <p:sldId id="437" r:id="rId16"/>
    <p:sldId id="388" r:id="rId17"/>
    <p:sldId id="494" r:id="rId18"/>
    <p:sldId id="39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F"/>
    <a:srgbClr val="AB51D6"/>
    <a:srgbClr val="AEAEAE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BD8853-A709-41CD-ACA7-12532F4F7A65}" v="1" dt="2025-01-01T15:49:37.72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20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leen Kaur" userId="S::id65ns02@ubalt.edu::9f7fc1d6-ab67-473f-ba46-e98f6ce2049b" providerId="AD" clId="Web-{9437A77F-3B4F-E835-2CE4-685401C9D3EE}"/>
    <pc:docChg chg="addSld delSld modSld">
      <pc:chgData name="Harleen Kaur" userId="S::id65ns02@ubalt.edu::9f7fc1d6-ab67-473f-ba46-e98f6ce2049b" providerId="AD" clId="Web-{9437A77F-3B4F-E835-2CE4-685401C9D3EE}" dt="2021-07-01T19:02:04.558" v="2179"/>
      <pc:docMkLst>
        <pc:docMk/>
      </pc:docMkLst>
      <pc:sldChg chg="del">
        <pc:chgData name="Harleen Kaur" userId="S::id65ns02@ubalt.edu::9f7fc1d6-ab67-473f-ba46-e98f6ce2049b" providerId="AD" clId="Web-{9437A77F-3B4F-E835-2CE4-685401C9D3EE}" dt="2021-07-01T16:43:41.759" v="306"/>
        <pc:sldMkLst>
          <pc:docMk/>
          <pc:sldMk cId="376485367" sldId="372"/>
        </pc:sldMkLst>
      </pc:sldChg>
      <pc:sldChg chg="del">
        <pc:chgData name="Harleen Kaur" userId="S::id65ns02@ubalt.edu::9f7fc1d6-ab67-473f-ba46-e98f6ce2049b" providerId="AD" clId="Web-{9437A77F-3B4F-E835-2CE4-685401C9D3EE}" dt="2021-07-01T17:33:37.986" v="844"/>
        <pc:sldMkLst>
          <pc:docMk/>
          <pc:sldMk cId="1447797136" sldId="378"/>
        </pc:sldMkLst>
      </pc:sldChg>
      <pc:sldChg chg="del">
        <pc:chgData name="Harleen Kaur" userId="S::id65ns02@ubalt.edu::9f7fc1d6-ab67-473f-ba46-e98f6ce2049b" providerId="AD" clId="Web-{9437A77F-3B4F-E835-2CE4-685401C9D3EE}" dt="2021-07-01T17:33:49.127" v="845"/>
        <pc:sldMkLst>
          <pc:docMk/>
          <pc:sldMk cId="714563919" sldId="379"/>
        </pc:sldMkLst>
      </pc:sldChg>
      <pc:sldChg chg="modSp">
        <pc:chgData name="Harleen Kaur" userId="S::id65ns02@ubalt.edu::9f7fc1d6-ab67-473f-ba46-e98f6ce2049b" providerId="AD" clId="Web-{9437A77F-3B4F-E835-2CE4-685401C9D3EE}" dt="2021-07-01T17:36:41.665" v="977" actId="20577"/>
        <pc:sldMkLst>
          <pc:docMk/>
          <pc:sldMk cId="34183985" sldId="380"/>
        </pc:sldMkLst>
      </pc:sldChg>
      <pc:sldChg chg="del">
        <pc:chgData name="Harleen Kaur" userId="S::id65ns02@ubalt.edu::9f7fc1d6-ab67-473f-ba46-e98f6ce2049b" providerId="AD" clId="Web-{9437A77F-3B4F-E835-2CE4-685401C9D3EE}" dt="2021-07-01T17:43:35.241" v="1034"/>
        <pc:sldMkLst>
          <pc:docMk/>
          <pc:sldMk cId="2697053936" sldId="381"/>
        </pc:sldMkLst>
      </pc:sldChg>
      <pc:sldChg chg="del">
        <pc:chgData name="Harleen Kaur" userId="S::id65ns02@ubalt.edu::9f7fc1d6-ab67-473f-ba46-e98f6ce2049b" providerId="AD" clId="Web-{9437A77F-3B4F-E835-2CE4-685401C9D3EE}" dt="2021-07-01T18:06:41.758" v="1191"/>
        <pc:sldMkLst>
          <pc:docMk/>
          <pc:sldMk cId="3491584397" sldId="382"/>
        </pc:sldMkLst>
      </pc:sldChg>
      <pc:sldChg chg="del">
        <pc:chgData name="Harleen Kaur" userId="S::id65ns02@ubalt.edu::9f7fc1d6-ab67-473f-ba46-e98f6ce2049b" providerId="AD" clId="Web-{9437A77F-3B4F-E835-2CE4-685401C9D3EE}" dt="2021-07-01T18:06:43.071" v="1192"/>
        <pc:sldMkLst>
          <pc:docMk/>
          <pc:sldMk cId="145533210" sldId="383"/>
        </pc:sldMkLst>
      </pc:sldChg>
      <pc:sldChg chg="del">
        <pc:chgData name="Harleen Kaur" userId="S::id65ns02@ubalt.edu::9f7fc1d6-ab67-473f-ba46-e98f6ce2049b" providerId="AD" clId="Web-{9437A77F-3B4F-E835-2CE4-685401C9D3EE}" dt="2021-07-01T18:06:46.243" v="1193"/>
        <pc:sldMkLst>
          <pc:docMk/>
          <pc:sldMk cId="2632199446" sldId="384"/>
        </pc:sldMkLst>
      </pc:sldChg>
      <pc:sldChg chg="del">
        <pc:chgData name="Harleen Kaur" userId="S::id65ns02@ubalt.edu::9f7fc1d6-ab67-473f-ba46-e98f6ce2049b" providerId="AD" clId="Web-{9437A77F-3B4F-E835-2CE4-685401C9D3EE}" dt="2021-07-01T18:14:07.648" v="1308"/>
        <pc:sldMkLst>
          <pc:docMk/>
          <pc:sldMk cId="1881829419" sldId="385"/>
        </pc:sldMkLst>
      </pc:sldChg>
      <pc:sldChg chg="del">
        <pc:chgData name="Harleen Kaur" userId="S::id65ns02@ubalt.edu::9f7fc1d6-ab67-473f-ba46-e98f6ce2049b" providerId="AD" clId="Web-{9437A77F-3B4F-E835-2CE4-685401C9D3EE}" dt="2021-07-01T18:14:13.633" v="1309"/>
        <pc:sldMkLst>
          <pc:docMk/>
          <pc:sldMk cId="422707379" sldId="386"/>
        </pc:sldMkLst>
      </pc:sldChg>
      <pc:sldChg chg="del">
        <pc:chgData name="Harleen Kaur" userId="S::id65ns02@ubalt.edu::9f7fc1d6-ab67-473f-ba46-e98f6ce2049b" providerId="AD" clId="Web-{9437A77F-3B4F-E835-2CE4-685401C9D3EE}" dt="2021-07-01T18:22:48.010" v="1419"/>
        <pc:sldMkLst>
          <pc:docMk/>
          <pc:sldMk cId="4219912784" sldId="387"/>
        </pc:sldMkLst>
      </pc:sldChg>
      <pc:sldChg chg="addSp modSp modNotes">
        <pc:chgData name="Harleen Kaur" userId="S::id65ns02@ubalt.edu::9f7fc1d6-ab67-473f-ba46-e98f6ce2049b" providerId="AD" clId="Web-{9437A77F-3B4F-E835-2CE4-685401C9D3EE}" dt="2021-07-01T19:02:04.558" v="2179"/>
        <pc:sldMkLst>
          <pc:docMk/>
          <pc:sldMk cId="178630246" sldId="388"/>
        </pc:sldMkLst>
      </pc:sldChg>
      <pc:sldChg chg="del">
        <pc:chgData name="Harleen Kaur" userId="S::id65ns02@ubalt.edu::9f7fc1d6-ab67-473f-ba46-e98f6ce2049b" providerId="AD" clId="Web-{9437A77F-3B4F-E835-2CE4-685401C9D3EE}" dt="2021-07-01T18:32:55.436" v="1542"/>
        <pc:sldMkLst>
          <pc:docMk/>
          <pc:sldMk cId="4060595402" sldId="389"/>
        </pc:sldMkLst>
      </pc:sldChg>
      <pc:sldChg chg="modSp">
        <pc:chgData name="Harleen Kaur" userId="S::id65ns02@ubalt.edu::9f7fc1d6-ab67-473f-ba46-e98f6ce2049b" providerId="AD" clId="Web-{9437A77F-3B4F-E835-2CE4-685401C9D3EE}" dt="2021-07-01T18:36:21.303" v="1665" actId="20577"/>
        <pc:sldMkLst>
          <pc:docMk/>
          <pc:sldMk cId="2186280635" sldId="390"/>
        </pc:sldMkLst>
      </pc:sldChg>
      <pc:sldChg chg="del">
        <pc:chgData name="Harleen Kaur" userId="S::id65ns02@ubalt.edu::9f7fc1d6-ab67-473f-ba46-e98f6ce2049b" providerId="AD" clId="Web-{9437A77F-3B4F-E835-2CE4-685401C9D3EE}" dt="2021-07-01T17:18:56.878" v="598"/>
        <pc:sldMkLst>
          <pc:docMk/>
          <pc:sldMk cId="2966749166" sldId="394"/>
        </pc:sldMkLst>
      </pc:sldChg>
      <pc:sldChg chg="del">
        <pc:chgData name="Harleen Kaur" userId="S::id65ns02@ubalt.edu::9f7fc1d6-ab67-473f-ba46-e98f6ce2049b" providerId="AD" clId="Web-{9437A77F-3B4F-E835-2CE4-685401C9D3EE}" dt="2021-07-01T17:18:59.675" v="599"/>
        <pc:sldMkLst>
          <pc:docMk/>
          <pc:sldMk cId="2094660718" sldId="395"/>
        </pc:sldMkLst>
      </pc:sldChg>
      <pc:sldChg chg="modSp">
        <pc:chgData name="Harleen Kaur" userId="S::id65ns02@ubalt.edu::9f7fc1d6-ab67-473f-ba46-e98f6ce2049b" providerId="AD" clId="Web-{9437A77F-3B4F-E835-2CE4-685401C9D3EE}" dt="2021-07-01T16:34:33.240" v="259" actId="20577"/>
        <pc:sldMkLst>
          <pc:docMk/>
          <pc:sldMk cId="3986757257" sldId="405"/>
        </pc:sldMkLst>
      </pc:sldChg>
      <pc:sldChg chg="modSp new">
        <pc:chgData name="Harleen Kaur" userId="S::id65ns02@ubalt.edu::9f7fc1d6-ab67-473f-ba46-e98f6ce2049b" providerId="AD" clId="Web-{9437A77F-3B4F-E835-2CE4-685401C9D3EE}" dt="2021-07-01T18:36:55.773" v="1668" actId="20577"/>
        <pc:sldMkLst>
          <pc:docMk/>
          <pc:sldMk cId="1199149484" sldId="412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6:43:12.242" v="305" actId="20577"/>
        <pc:sldMkLst>
          <pc:docMk/>
          <pc:sldMk cId="999172385" sldId="413"/>
        </pc:sldMkLst>
      </pc:sldChg>
      <pc:sldChg chg="modSp new">
        <pc:chgData name="Harleen Kaur" userId="S::id65ns02@ubalt.edu::9f7fc1d6-ab67-473f-ba46-e98f6ce2049b" providerId="AD" clId="Web-{9437A77F-3B4F-E835-2CE4-685401C9D3EE}" dt="2021-07-01T16:49:36.864" v="409" actId="20577"/>
        <pc:sldMkLst>
          <pc:docMk/>
          <pc:sldMk cId="1732895745" sldId="414"/>
        </pc:sldMkLst>
      </pc:sldChg>
      <pc:sldChg chg="new del">
        <pc:chgData name="Harleen Kaur" userId="S::id65ns02@ubalt.edu::9f7fc1d6-ab67-473f-ba46-e98f6ce2049b" providerId="AD" clId="Web-{9437A77F-3B4F-E835-2CE4-685401C9D3EE}" dt="2021-07-01T16:49:57.584" v="411"/>
        <pc:sldMkLst>
          <pc:docMk/>
          <pc:sldMk cId="578708492" sldId="415"/>
        </pc:sldMkLst>
      </pc:sldChg>
      <pc:sldChg chg="delSp modSp new">
        <pc:chgData name="Harleen Kaur" userId="S::id65ns02@ubalt.edu::9f7fc1d6-ab67-473f-ba46-e98f6ce2049b" providerId="AD" clId="Web-{9437A77F-3B4F-E835-2CE4-685401C9D3EE}" dt="2021-07-01T16:50:20.053" v="420"/>
        <pc:sldMkLst>
          <pc:docMk/>
          <pc:sldMk cId="3794158611" sldId="41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38:21.526" v="1705"/>
        <pc:sldMkLst>
          <pc:docMk/>
          <pc:sldMk cId="4138222289" sldId="416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39:30.309" v="1734"/>
        <pc:sldMkLst>
          <pc:docMk/>
          <pc:sldMk cId="2175411651" sldId="417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0:54.750" v="1780"/>
        <pc:sldMkLst>
          <pc:docMk/>
          <pc:sldMk cId="2100724894" sldId="418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8:42:40.456" v="1801" actId="14100"/>
        <pc:sldMkLst>
          <pc:docMk/>
          <pc:sldMk cId="2403806824" sldId="419"/>
        </pc:sldMkLst>
      </pc:sldChg>
      <pc:sldChg chg="addSp modSp new">
        <pc:chgData name="Harleen Kaur" userId="S::id65ns02@ubalt.edu::9f7fc1d6-ab67-473f-ba46-e98f6ce2049b" providerId="AD" clId="Web-{9437A77F-3B4F-E835-2CE4-685401C9D3EE}" dt="2021-07-01T17:11:54.754" v="549" actId="14100"/>
        <pc:sldMkLst>
          <pc:docMk/>
          <pc:sldMk cId="1340921819" sldId="420"/>
        </pc:sldMkLst>
      </pc:sldChg>
      <pc:sldChg chg="modSp new">
        <pc:chgData name="Harleen Kaur" userId="S::id65ns02@ubalt.edu::9f7fc1d6-ab67-473f-ba46-e98f6ce2049b" providerId="AD" clId="Web-{9437A77F-3B4F-E835-2CE4-685401C9D3EE}" dt="2021-07-01T18:43:01.691" v="1804" actId="20577"/>
        <pc:sldMkLst>
          <pc:docMk/>
          <pc:sldMk cId="4240302779" sldId="421"/>
        </pc:sldMkLst>
      </pc:sldChg>
      <pc:sldChg chg="modSp new">
        <pc:chgData name="Harleen Kaur" userId="S::id65ns02@ubalt.edu::9f7fc1d6-ab67-473f-ba46-e98f6ce2049b" providerId="AD" clId="Web-{9437A77F-3B4F-E835-2CE4-685401C9D3EE}" dt="2021-07-01T17:23:42.888" v="722" actId="20577"/>
        <pc:sldMkLst>
          <pc:docMk/>
          <pc:sldMk cId="3365135938" sldId="422"/>
        </pc:sldMkLst>
      </pc:sldChg>
      <pc:sldChg chg="delSp modSp new">
        <pc:chgData name="Harleen Kaur" userId="S::id65ns02@ubalt.edu::9f7fc1d6-ab67-473f-ba46-e98f6ce2049b" providerId="AD" clId="Web-{9437A77F-3B4F-E835-2CE4-685401C9D3EE}" dt="2021-07-01T17:24:42.233" v="746"/>
        <pc:sldMkLst>
          <pc:docMk/>
          <pc:sldMk cId="846550841" sldId="423"/>
        </pc:sldMkLst>
      </pc:sldChg>
      <pc:sldChg chg="new del">
        <pc:chgData name="Harleen Kaur" userId="S::id65ns02@ubalt.edu::9f7fc1d6-ab67-473f-ba46-e98f6ce2049b" providerId="AD" clId="Web-{9437A77F-3B4F-E835-2CE4-685401C9D3EE}" dt="2021-07-01T17:24:11.264" v="724"/>
        <pc:sldMkLst>
          <pc:docMk/>
          <pc:sldMk cId="1294733206" sldId="423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4:05.350" v="1835"/>
        <pc:sldMkLst>
          <pc:docMk/>
          <pc:sldMk cId="999398568" sldId="424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5:10.164" v="1861"/>
        <pc:sldMkLst>
          <pc:docMk/>
          <pc:sldMk cId="964025003" sldId="42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7:38.982" v="1914"/>
        <pc:sldMkLst>
          <pc:docMk/>
          <pc:sldMk cId="3902981577" sldId="426"/>
        </pc:sldMkLst>
      </pc:sldChg>
      <pc:sldChg chg="addSp modSp new">
        <pc:chgData name="Harleen Kaur" userId="S::id65ns02@ubalt.edu::9f7fc1d6-ab67-473f-ba46-e98f6ce2049b" providerId="AD" clId="Web-{9437A77F-3B4F-E835-2CE4-685401C9D3EE}" dt="2021-07-01T18:09:10.122" v="1230" actId="20577"/>
        <pc:sldMkLst>
          <pc:docMk/>
          <pc:sldMk cId="1876578526" sldId="427"/>
        </pc:sldMkLst>
      </pc:sldChg>
      <pc:sldChg chg="new del">
        <pc:chgData name="Harleen Kaur" userId="S::id65ns02@ubalt.edu::9f7fc1d6-ab67-473f-ba46-e98f6ce2049b" providerId="AD" clId="Web-{9437A77F-3B4F-E835-2CE4-685401C9D3EE}" dt="2021-07-01T17:43:51.211" v="1036"/>
        <pc:sldMkLst>
          <pc:docMk/>
          <pc:sldMk cId="1475531668" sldId="428"/>
        </pc:sldMkLst>
      </pc:sldChg>
      <pc:sldChg chg="delSp modSp new">
        <pc:chgData name="Harleen Kaur" userId="S::id65ns02@ubalt.edu::9f7fc1d6-ab67-473f-ba46-e98f6ce2049b" providerId="AD" clId="Web-{9437A77F-3B4F-E835-2CE4-685401C9D3EE}" dt="2021-07-01T17:44:04.446" v="1045"/>
        <pc:sldMkLst>
          <pc:docMk/>
          <pc:sldMk cId="3765136305" sldId="428"/>
        </pc:sldMkLst>
      </pc:sldChg>
      <pc:sldChg chg="addSp delSp modSp new modNotes">
        <pc:chgData name="Harleen Kaur" userId="S::id65ns02@ubalt.edu::9f7fc1d6-ab67-473f-ba46-e98f6ce2049b" providerId="AD" clId="Web-{9437A77F-3B4F-E835-2CE4-685401C9D3EE}" dt="2021-07-01T18:48:45.297" v="1941"/>
        <pc:sldMkLst>
          <pc:docMk/>
          <pc:sldMk cId="3292519928" sldId="429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1:02.458" v="1979"/>
        <pc:sldMkLst>
          <pc:docMk/>
          <pc:sldMk cId="2402824038" sldId="430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2:49.431" v="2013"/>
        <pc:sldMkLst>
          <pc:docMk/>
          <pc:sldMk cId="3304247483" sldId="431"/>
        </pc:sldMkLst>
      </pc:sldChg>
      <pc:sldChg chg="addSp modSp new">
        <pc:chgData name="Harleen Kaur" userId="S::id65ns02@ubalt.edu::9f7fc1d6-ab67-473f-ba46-e98f6ce2049b" providerId="AD" clId="Web-{9437A77F-3B4F-E835-2CE4-685401C9D3EE}" dt="2021-07-01T18:54:46.012" v="2037" actId="14100"/>
        <pc:sldMkLst>
          <pc:docMk/>
          <pc:sldMk cId="723158062" sldId="432"/>
        </pc:sldMkLst>
      </pc:sldChg>
      <pc:sldChg chg="modSp new">
        <pc:chgData name="Harleen Kaur" userId="S::id65ns02@ubalt.edu::9f7fc1d6-ab67-473f-ba46-e98f6ce2049b" providerId="AD" clId="Web-{9437A77F-3B4F-E835-2CE4-685401C9D3EE}" dt="2021-07-01T18:13:56.585" v="1307" actId="20577"/>
        <pc:sldMkLst>
          <pc:docMk/>
          <pc:sldMk cId="3725471359" sldId="433"/>
        </pc:sldMkLst>
      </pc:sldChg>
      <pc:sldChg chg="modSp new">
        <pc:chgData name="Harleen Kaur" userId="S::id65ns02@ubalt.edu::9f7fc1d6-ab67-473f-ba46-e98f6ce2049b" providerId="AD" clId="Web-{9437A77F-3B4F-E835-2CE4-685401C9D3EE}" dt="2021-07-01T18:20:23.333" v="1390" actId="20577"/>
        <pc:sldMkLst>
          <pc:docMk/>
          <pc:sldMk cId="500013314" sldId="434"/>
        </pc:sldMkLst>
      </pc:sldChg>
      <pc:sldChg chg="new del">
        <pc:chgData name="Harleen Kaur" userId="S::id65ns02@ubalt.edu::9f7fc1d6-ab67-473f-ba46-e98f6ce2049b" providerId="AD" clId="Web-{9437A77F-3B4F-E835-2CE4-685401C9D3EE}" dt="2021-07-01T18:20:45.381" v="1392"/>
        <pc:sldMkLst>
          <pc:docMk/>
          <pc:sldMk cId="1980488326" sldId="435"/>
        </pc:sldMkLst>
      </pc:sldChg>
      <pc:sldChg chg="delSp modSp new">
        <pc:chgData name="Harleen Kaur" userId="S::id65ns02@ubalt.edu::9f7fc1d6-ab67-473f-ba46-e98f6ce2049b" providerId="AD" clId="Web-{9437A77F-3B4F-E835-2CE4-685401C9D3EE}" dt="2021-07-01T18:21:14.756" v="1411"/>
        <pc:sldMkLst>
          <pc:docMk/>
          <pc:sldMk cId="2155079201" sldId="43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6:16.953" v="2068"/>
        <pc:sldMkLst>
          <pc:docMk/>
          <pc:sldMk cId="2525335445" sldId="436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7:19.689" v="2099"/>
        <pc:sldMkLst>
          <pc:docMk/>
          <pc:sldMk cId="1854780033" sldId="437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8:28:38.443" v="1482" actId="14100"/>
        <pc:sldMkLst>
          <pc:docMk/>
          <pc:sldMk cId="3780473466" sldId="438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Weifeng Xu" userId="e7aed605-a3dd-4d5a-a692-a87037af107b" providerId="ADAL" clId="{DC6547A2-CCA0-4341-80AC-B2CD8A282935}"/>
    <pc:docChg chg="undo custSel addSld delSld modSld sldOrd">
      <pc:chgData name="Weifeng Xu" userId="e7aed605-a3dd-4d5a-a692-a87037af107b" providerId="ADAL" clId="{DC6547A2-CCA0-4341-80AC-B2CD8A282935}" dt="2021-07-27T02:58:01.764" v="3441" actId="47"/>
      <pc:docMkLst>
        <pc:docMk/>
      </pc:docMkLst>
      <pc:sldChg chg="modSp mod ord">
        <pc:chgData name="Weifeng Xu" userId="e7aed605-a3dd-4d5a-a692-a87037af107b" providerId="ADAL" clId="{DC6547A2-CCA0-4341-80AC-B2CD8A282935}" dt="2021-07-26T18:51:32.038" v="1412" actId="114"/>
        <pc:sldMkLst>
          <pc:docMk/>
          <pc:sldMk cId="2149956382" sldId="366"/>
        </pc:sldMkLst>
      </pc:sldChg>
      <pc:sldChg chg="modSp mod">
        <pc:chgData name="Weifeng Xu" userId="e7aed605-a3dd-4d5a-a692-a87037af107b" providerId="ADAL" clId="{DC6547A2-CCA0-4341-80AC-B2CD8A282935}" dt="2021-07-26T14:49:35.495" v="408" actId="6549"/>
        <pc:sldMkLst>
          <pc:docMk/>
          <pc:sldMk cId="2690676310" sldId="396"/>
        </pc:sldMkLst>
      </pc:sldChg>
      <pc:sldChg chg="addSp delSp modSp mod ord">
        <pc:chgData name="Weifeng Xu" userId="e7aed605-a3dd-4d5a-a692-a87037af107b" providerId="ADAL" clId="{DC6547A2-CCA0-4341-80AC-B2CD8A282935}" dt="2021-07-26T18:35:12.294" v="1308" actId="12"/>
        <pc:sldMkLst>
          <pc:docMk/>
          <pc:sldMk cId="3154763750" sldId="397"/>
        </pc:sldMkLst>
      </pc:sldChg>
      <pc:sldChg chg="modSp del mod ord">
        <pc:chgData name="Weifeng Xu" userId="e7aed605-a3dd-4d5a-a692-a87037af107b" providerId="ADAL" clId="{DC6547A2-CCA0-4341-80AC-B2CD8A282935}" dt="2021-07-26T18:29:33.826" v="1254" actId="47"/>
        <pc:sldMkLst>
          <pc:docMk/>
          <pc:sldMk cId="3381154349" sldId="398"/>
        </pc:sldMkLst>
      </pc:sldChg>
      <pc:sldChg chg="del">
        <pc:chgData name="Weifeng Xu" userId="e7aed605-a3dd-4d5a-a692-a87037af107b" providerId="ADAL" clId="{DC6547A2-CCA0-4341-80AC-B2CD8A282935}" dt="2021-07-26T15:14:46.269" v="1033" actId="47"/>
        <pc:sldMkLst>
          <pc:docMk/>
          <pc:sldMk cId="3472143807" sldId="399"/>
        </pc:sldMkLst>
      </pc:sldChg>
      <pc:sldChg chg="delSp modSp mod ord modNotesTx">
        <pc:chgData name="Weifeng Xu" userId="e7aed605-a3dd-4d5a-a692-a87037af107b" providerId="ADAL" clId="{DC6547A2-CCA0-4341-80AC-B2CD8A282935}" dt="2021-07-26T18:44:47.521" v="1394" actId="6549"/>
        <pc:sldMkLst>
          <pc:docMk/>
          <pc:sldMk cId="144230432" sldId="400"/>
        </pc:sldMkLst>
      </pc:sldChg>
      <pc:sldChg chg="delSp modSp mod ord modClrScheme chgLayout">
        <pc:chgData name="Weifeng Xu" userId="e7aed605-a3dd-4d5a-a692-a87037af107b" providerId="ADAL" clId="{DC6547A2-CCA0-4341-80AC-B2CD8A282935}" dt="2021-07-26T18:53:41.746" v="1446"/>
        <pc:sldMkLst>
          <pc:docMk/>
          <pc:sldMk cId="3086783645" sldId="401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20:10:14.687" v="2439" actId="1076"/>
        <pc:sldMkLst>
          <pc:docMk/>
          <pc:sldMk cId="4271356633" sldId="402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20:37:10.668" v="2843" actId="20577"/>
        <pc:sldMkLst>
          <pc:docMk/>
          <pc:sldMk cId="1091736900" sldId="403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19:54:18.297" v="2378" actId="478"/>
        <pc:sldMkLst>
          <pc:docMk/>
          <pc:sldMk cId="319479736" sldId="404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20:36:18.078" v="2832" actId="20577"/>
        <pc:sldMkLst>
          <pc:docMk/>
          <pc:sldMk cId="3986757257" sldId="405"/>
        </pc:sldMkLst>
      </pc:sldChg>
      <pc:sldChg chg="del">
        <pc:chgData name="Weifeng Xu" userId="e7aed605-a3dd-4d5a-a692-a87037af107b" providerId="ADAL" clId="{DC6547A2-CCA0-4341-80AC-B2CD8A282935}" dt="2021-07-27T02:56:54.916" v="3436" actId="47"/>
        <pc:sldMkLst>
          <pc:docMk/>
          <pc:sldMk cId="2886785931" sldId="406"/>
        </pc:sldMkLst>
      </pc:sldChg>
      <pc:sldChg chg="del">
        <pc:chgData name="Weifeng Xu" userId="e7aed605-a3dd-4d5a-a692-a87037af107b" providerId="ADAL" clId="{DC6547A2-CCA0-4341-80AC-B2CD8A282935}" dt="2021-07-27T02:56:58.822" v="3437" actId="47"/>
        <pc:sldMkLst>
          <pc:docMk/>
          <pc:sldMk cId="3546637009" sldId="407"/>
        </pc:sldMkLst>
      </pc:sldChg>
      <pc:sldChg chg="del">
        <pc:chgData name="Weifeng Xu" userId="e7aed605-a3dd-4d5a-a692-a87037af107b" providerId="ADAL" clId="{DC6547A2-CCA0-4341-80AC-B2CD8A282935}" dt="2021-07-27T02:57:02.155" v="3438" actId="47"/>
        <pc:sldMkLst>
          <pc:docMk/>
          <pc:sldMk cId="3271869013" sldId="408"/>
        </pc:sldMkLst>
      </pc:sldChg>
      <pc:sldChg chg="del">
        <pc:chgData name="Weifeng Xu" userId="e7aed605-a3dd-4d5a-a692-a87037af107b" providerId="ADAL" clId="{DC6547A2-CCA0-4341-80AC-B2CD8A282935}" dt="2021-07-27T02:57:29.518" v="3439" actId="47"/>
        <pc:sldMkLst>
          <pc:docMk/>
          <pc:sldMk cId="3654864925" sldId="409"/>
        </pc:sldMkLst>
      </pc:sldChg>
      <pc:sldChg chg="del">
        <pc:chgData name="Weifeng Xu" userId="e7aed605-a3dd-4d5a-a692-a87037af107b" providerId="ADAL" clId="{DC6547A2-CCA0-4341-80AC-B2CD8A282935}" dt="2021-07-27T02:57:55.987" v="3440" actId="47"/>
        <pc:sldMkLst>
          <pc:docMk/>
          <pc:sldMk cId="1970903275" sldId="410"/>
        </pc:sldMkLst>
      </pc:sldChg>
      <pc:sldChg chg="modSp del mod ord">
        <pc:chgData name="Weifeng Xu" userId="e7aed605-a3dd-4d5a-a692-a87037af107b" providerId="ADAL" clId="{DC6547A2-CCA0-4341-80AC-B2CD8A282935}" dt="2021-07-26T19:41:26.460" v="2223" actId="47"/>
        <pc:sldMkLst>
          <pc:docMk/>
          <pc:sldMk cId="1199149484" sldId="412"/>
        </pc:sldMkLst>
      </pc:sldChg>
      <pc:sldChg chg="addSp delSp modSp mod ord">
        <pc:chgData name="Weifeng Xu" userId="e7aed605-a3dd-4d5a-a692-a87037af107b" providerId="ADAL" clId="{DC6547A2-CCA0-4341-80AC-B2CD8A282935}" dt="2021-07-27T02:14:54.038" v="3258" actId="478"/>
        <pc:sldMkLst>
          <pc:docMk/>
          <pc:sldMk cId="496711178" sldId="439"/>
        </pc:sldMkLst>
      </pc:sldChg>
      <pc:sldChg chg="modSp mod ord">
        <pc:chgData name="Weifeng Xu" userId="e7aed605-a3dd-4d5a-a692-a87037af107b" providerId="ADAL" clId="{DC6547A2-CCA0-4341-80AC-B2CD8A282935}" dt="2021-07-27T02:11:53.852" v="3193" actId="6549"/>
        <pc:sldMkLst>
          <pc:docMk/>
          <pc:sldMk cId="2128166042" sldId="441"/>
        </pc:sldMkLst>
      </pc:sldChg>
      <pc:sldChg chg="del">
        <pc:chgData name="Weifeng Xu" userId="e7aed605-a3dd-4d5a-a692-a87037af107b" providerId="ADAL" clId="{DC6547A2-CCA0-4341-80AC-B2CD8A282935}" dt="2021-07-26T19:00:44.608" v="1599" actId="47"/>
        <pc:sldMkLst>
          <pc:docMk/>
          <pc:sldMk cId="260036501" sldId="447"/>
        </pc:sldMkLst>
      </pc:sldChg>
      <pc:sldChg chg="del ord">
        <pc:chgData name="Weifeng Xu" userId="e7aed605-a3dd-4d5a-a692-a87037af107b" providerId="ADAL" clId="{DC6547A2-CCA0-4341-80AC-B2CD8A282935}" dt="2021-07-26T15:25:12.676" v="1231" actId="47"/>
        <pc:sldMkLst>
          <pc:docMk/>
          <pc:sldMk cId="1259972498" sldId="448"/>
        </pc:sldMkLst>
      </pc:sldChg>
      <pc:sldChg chg="modSp mod">
        <pc:chgData name="Weifeng Xu" userId="e7aed605-a3dd-4d5a-a692-a87037af107b" providerId="ADAL" clId="{DC6547A2-CCA0-4341-80AC-B2CD8A282935}" dt="2021-07-26T14:31:24.739" v="188"/>
        <pc:sldMkLst>
          <pc:docMk/>
          <pc:sldMk cId="3186660206" sldId="449"/>
        </pc:sldMkLst>
      </pc:sldChg>
      <pc:sldChg chg="del">
        <pc:chgData name="Weifeng Xu" userId="e7aed605-a3dd-4d5a-a692-a87037af107b" providerId="ADAL" clId="{DC6547A2-CCA0-4341-80AC-B2CD8A282935}" dt="2021-07-27T02:58:01.764" v="3441" actId="47"/>
        <pc:sldMkLst>
          <pc:docMk/>
          <pc:sldMk cId="3474825546" sldId="454"/>
        </pc:sldMkLst>
      </pc:sldChg>
      <pc:sldChg chg="addSp delSp modSp mod setBg modClrScheme chgLayout">
        <pc:chgData name="Weifeng Xu" userId="e7aed605-a3dd-4d5a-a692-a87037af107b" providerId="ADAL" clId="{DC6547A2-CCA0-4341-80AC-B2CD8A282935}" dt="2021-07-26T14:20:15.717" v="70" actId="1076"/>
        <pc:sldMkLst>
          <pc:docMk/>
          <pc:sldMk cId="3315308459" sldId="460"/>
        </pc:sldMkLst>
      </pc:sldChg>
      <pc:sldChg chg="modSp mod ord">
        <pc:chgData name="Weifeng Xu" userId="e7aed605-a3dd-4d5a-a692-a87037af107b" providerId="ADAL" clId="{DC6547A2-CCA0-4341-80AC-B2CD8A282935}" dt="2021-07-26T18:30:31.405" v="1274" actId="6549"/>
        <pc:sldMkLst>
          <pc:docMk/>
          <pc:sldMk cId="3186974808" sldId="461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4:31:31.327" v="190" actId="20577"/>
        <pc:sldMkLst>
          <pc:docMk/>
          <pc:sldMk cId="2314936893" sldId="462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8:50:19.803" v="1401" actId="6549"/>
        <pc:sldMkLst>
          <pc:docMk/>
          <pc:sldMk cId="4046599052" sldId="463"/>
        </pc:sldMkLst>
      </pc:sldChg>
      <pc:sldChg chg="modSp new mod ord">
        <pc:chgData name="Weifeng Xu" userId="e7aed605-a3dd-4d5a-a692-a87037af107b" providerId="ADAL" clId="{DC6547A2-CCA0-4341-80AC-B2CD8A282935}" dt="2021-07-27T02:46:30.923" v="3356" actId="207"/>
        <pc:sldMkLst>
          <pc:docMk/>
          <pc:sldMk cId="1503302510" sldId="464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5:11:40.180" v="1028" actId="20577"/>
        <pc:sldMkLst>
          <pc:docMk/>
          <pc:sldMk cId="22385847" sldId="465"/>
        </pc:sldMkLst>
      </pc:sldChg>
      <pc:sldChg chg="new del">
        <pc:chgData name="Weifeng Xu" userId="e7aed605-a3dd-4d5a-a692-a87037af107b" providerId="ADAL" clId="{DC6547A2-CCA0-4341-80AC-B2CD8A282935}" dt="2021-07-27T02:56:30.267" v="3435" actId="47"/>
        <pc:sldMkLst>
          <pc:docMk/>
          <pc:sldMk cId="2678031117" sldId="466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15:07.446" v="3259" actId="478"/>
        <pc:sldMkLst>
          <pc:docMk/>
          <pc:sldMk cId="1108814938" sldId="467"/>
        </pc:sldMkLst>
      </pc:sldChg>
      <pc:sldChg chg="addSp delSp modSp new mod ord modClrScheme chgLayout">
        <pc:chgData name="Weifeng Xu" userId="e7aed605-a3dd-4d5a-a692-a87037af107b" providerId="ADAL" clId="{DC6547A2-CCA0-4341-80AC-B2CD8A282935}" dt="2021-07-27T02:49:27.796" v="3364" actId="20577"/>
        <pc:sldMkLst>
          <pc:docMk/>
          <pc:sldMk cId="1298092117" sldId="468"/>
        </pc:sldMkLst>
      </pc:sldChg>
      <pc:sldChg chg="modSp add mod">
        <pc:chgData name="Weifeng Xu" userId="e7aed605-a3dd-4d5a-a692-a87037af107b" providerId="ADAL" clId="{DC6547A2-CCA0-4341-80AC-B2CD8A282935}" dt="2021-07-27T02:56:17.059" v="3433" actId="6549"/>
        <pc:sldMkLst>
          <pc:docMk/>
          <pc:sldMk cId="799974314" sldId="469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07:07.622" v="3080" actId="14100"/>
        <pc:sldMkLst>
          <pc:docMk/>
          <pc:sldMk cId="1516792557" sldId="470"/>
        </pc:sldMkLst>
      </pc:sldChg>
      <pc:sldChg chg="modSp add del mod ord">
        <pc:chgData name="Weifeng Xu" userId="e7aed605-a3dd-4d5a-a692-a87037af107b" providerId="ADAL" clId="{DC6547A2-CCA0-4341-80AC-B2CD8A282935}" dt="2021-07-26T20:15:08.956" v="2486" actId="47"/>
        <pc:sldMkLst>
          <pc:docMk/>
          <pc:sldMk cId="1711027781" sldId="470"/>
        </pc:sldMkLst>
      </pc:sldChg>
      <pc:sldChg chg="new del">
        <pc:chgData name="Weifeng Xu" userId="e7aed605-a3dd-4d5a-a692-a87037af107b" providerId="ADAL" clId="{DC6547A2-CCA0-4341-80AC-B2CD8A282935}" dt="2021-07-27T02:56:29.100" v="3434" actId="47"/>
        <pc:sldMkLst>
          <pc:docMk/>
          <pc:sldMk cId="2884589770" sldId="471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53:34.329" v="3432" actId="14100"/>
        <pc:sldMkLst>
          <pc:docMk/>
          <pc:sldMk cId="1640694331" sldId="472"/>
        </pc:sldMkLst>
      </pc:sldChg>
      <pc:sldChg chg="delSp modSp add mod ord">
        <pc:chgData name="Weifeng Xu" userId="e7aed605-a3dd-4d5a-a692-a87037af107b" providerId="ADAL" clId="{DC6547A2-CCA0-4341-80AC-B2CD8A282935}" dt="2021-07-27T02:46:22.721" v="3355" actId="207"/>
        <pc:sldMkLst>
          <pc:docMk/>
          <pc:sldMk cId="305400652" sldId="473"/>
        </pc:sldMkLst>
      </pc:sldChg>
      <pc:sldChg chg="addSp delSp modSp new del mod modClrScheme chgLayout">
        <pc:chgData name="Weifeng Xu" userId="e7aed605-a3dd-4d5a-a692-a87037af107b" providerId="ADAL" clId="{DC6547A2-CCA0-4341-80AC-B2CD8A282935}" dt="2021-07-27T02:18:22.445" v="3300" actId="47"/>
        <pc:sldMkLst>
          <pc:docMk/>
          <pc:sldMk cId="350802218" sldId="474"/>
        </pc:sldMkLst>
      </pc:sldChg>
    </pc:docChg>
  </pc:docChgLst>
  <pc:docChgLst>
    <pc:chgData name="Harleen Kaur" userId="S::id65ns02@ubalt.edu::9f7fc1d6-ab67-473f-ba46-e98f6ce2049b" providerId="AD" clId="Web-{D15A0308-9E2D-B5D0-5115-FC1CFD6F461C}"/>
    <pc:docChg chg="addSld delSld modSld addMainMaster delMainMaster">
      <pc:chgData name="Harleen Kaur" userId="S::id65ns02@ubalt.edu::9f7fc1d6-ab67-473f-ba46-e98f6ce2049b" providerId="AD" clId="Web-{D15A0308-9E2D-B5D0-5115-FC1CFD6F461C}" dt="2021-06-19T20:09:21.105" v="663"/>
      <pc:docMkLst>
        <pc:docMk/>
      </pc:docMkLst>
      <pc:sldChg chg="addSp delSp modSp del">
        <pc:chgData name="Harleen Kaur" userId="S::id65ns02@ubalt.edu::9f7fc1d6-ab67-473f-ba46-e98f6ce2049b" providerId="AD" clId="Web-{D15A0308-9E2D-B5D0-5115-FC1CFD6F461C}" dt="2021-06-19T18:06:50.632" v="9"/>
        <pc:sldMkLst>
          <pc:docMk/>
          <pc:sldMk cId="1070795342" sldId="358"/>
        </pc:sldMkLst>
      </pc:sldChg>
      <pc:sldChg chg="modSp del">
        <pc:chgData name="Harleen Kaur" userId="S::id65ns02@ubalt.edu::9f7fc1d6-ab67-473f-ba46-e98f6ce2049b" providerId="AD" clId="Web-{D15A0308-9E2D-B5D0-5115-FC1CFD6F461C}" dt="2021-06-19T18:07:40.649" v="14"/>
        <pc:sldMkLst>
          <pc:docMk/>
          <pc:sldMk cId="1943206395" sldId="359"/>
        </pc:sldMkLst>
      </pc:sldChg>
      <pc:sldChg chg="modSp del">
        <pc:chgData name="Harleen Kaur" userId="S::id65ns02@ubalt.edu::9f7fc1d6-ab67-473f-ba46-e98f6ce2049b" providerId="AD" clId="Web-{D15A0308-9E2D-B5D0-5115-FC1CFD6F461C}" dt="2021-06-19T18:08:44.635" v="23"/>
        <pc:sldMkLst>
          <pc:docMk/>
          <pc:sldMk cId="3133509530" sldId="360"/>
        </pc:sldMkLst>
      </pc:sldChg>
      <pc:sldChg chg="modSp new">
        <pc:chgData name="Harleen Kaur" userId="S::id65ns02@ubalt.edu::9f7fc1d6-ab67-473f-ba46-e98f6ce2049b" providerId="AD" clId="Web-{D15A0308-9E2D-B5D0-5115-FC1CFD6F461C}" dt="2021-06-19T18:07:55.978" v="18" actId="20577"/>
        <pc:sldMkLst>
          <pc:docMk/>
          <pc:sldMk cId="518853508" sldId="361"/>
        </pc:sldMkLst>
      </pc:sldChg>
      <pc:sldChg chg="modSp new">
        <pc:chgData name="Harleen Kaur" userId="S::id65ns02@ubalt.edu::9f7fc1d6-ab67-473f-ba46-e98f6ce2049b" providerId="AD" clId="Web-{D15A0308-9E2D-B5D0-5115-FC1CFD6F461C}" dt="2021-06-19T18:09:39.231" v="31" actId="1076"/>
        <pc:sldMkLst>
          <pc:docMk/>
          <pc:sldMk cId="538821336" sldId="362"/>
        </pc:sldMkLst>
      </pc:sldChg>
      <pc:sldChg chg="add del">
        <pc:chgData name="Harleen Kaur" userId="S::id65ns02@ubalt.edu::9f7fc1d6-ab67-473f-ba46-e98f6ce2049b" providerId="AD" clId="Web-{D15A0308-9E2D-B5D0-5115-FC1CFD6F461C}" dt="2021-06-19T18:08:26.057" v="20"/>
        <pc:sldMkLst>
          <pc:docMk/>
          <pc:sldMk cId="1399121124" sldId="362"/>
        </pc:sldMkLst>
      </pc:sldChg>
      <pc:sldChg chg="modSp new">
        <pc:chgData name="Harleen Kaur" userId="S::id65ns02@ubalt.edu::9f7fc1d6-ab67-473f-ba46-e98f6ce2049b" providerId="AD" clId="Web-{D15A0308-9E2D-B5D0-5115-FC1CFD6F461C}" dt="2021-06-19T18:10:04.294" v="37" actId="20577"/>
        <pc:sldMkLst>
          <pc:docMk/>
          <pc:sldMk cId="522743250" sldId="363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1:02.374" v="51"/>
        <pc:sldMkLst>
          <pc:docMk/>
          <pc:sldMk cId="3162707779" sldId="364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5:20.303" v="107" actId="14100"/>
        <pc:sldMkLst>
          <pc:docMk/>
          <pc:sldMk cId="1342763562" sldId="365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6:20.726" v="123"/>
        <pc:sldMkLst>
          <pc:docMk/>
          <pc:sldMk cId="2149956382" sldId="366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33:32.127" v="131" actId="14100"/>
        <pc:sldMkLst>
          <pc:docMk/>
          <pc:sldMk cId="1428798357" sldId="367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5:10.614" v="153" actId="14100"/>
        <pc:sldMkLst>
          <pc:docMk/>
          <pc:sldMk cId="4049505772" sldId="368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5:46.615" v="165"/>
        <pc:sldMkLst>
          <pc:docMk/>
          <pc:sldMk cId="3707274105" sldId="369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8:22.603" v="198" actId="20577"/>
        <pc:sldMkLst>
          <pc:docMk/>
          <pc:sldMk cId="463297845" sldId="370"/>
        </pc:sldMkLst>
      </pc:sldChg>
      <pc:sldChg chg="modSp new">
        <pc:chgData name="Harleen Kaur" userId="S::id65ns02@ubalt.edu::9f7fc1d6-ab67-473f-ba46-e98f6ce2049b" providerId="AD" clId="Web-{D15A0308-9E2D-B5D0-5115-FC1CFD6F461C}" dt="2021-06-19T19:38:43.041" v="201" actId="20577"/>
        <pc:sldMkLst>
          <pc:docMk/>
          <pc:sldMk cId="957894643" sldId="371"/>
        </pc:sldMkLst>
      </pc:sldChg>
      <pc:sldChg chg="modSp new">
        <pc:chgData name="Harleen Kaur" userId="S::id65ns02@ubalt.edu::9f7fc1d6-ab67-473f-ba46-e98f6ce2049b" providerId="AD" clId="Web-{D15A0308-9E2D-B5D0-5115-FC1CFD6F461C}" dt="2021-06-19T19:39:02.417" v="204" actId="20577"/>
        <pc:sldMkLst>
          <pc:docMk/>
          <pc:sldMk cId="376485367" sldId="372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41:29.376" v="230" actId="1076"/>
        <pc:sldMkLst>
          <pc:docMk/>
          <pc:sldMk cId="3468930998" sldId="373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3:42.551" v="254" actId="14100"/>
        <pc:sldMkLst>
          <pc:docMk/>
          <pc:sldMk cId="89896237" sldId="374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45:08.553" v="276" actId="1076"/>
        <pc:sldMkLst>
          <pc:docMk/>
          <pc:sldMk cId="48899272" sldId="375"/>
        </pc:sldMkLst>
      </pc:sldChg>
      <pc:sldChg chg="modSp new del">
        <pc:chgData name="Harleen Kaur" userId="S::id65ns02@ubalt.edu::9f7fc1d6-ab67-473f-ba46-e98f6ce2049b" providerId="AD" clId="Web-{D15A0308-9E2D-B5D0-5115-FC1CFD6F461C}" dt="2021-06-19T19:46:46.274" v="298"/>
        <pc:sldMkLst>
          <pc:docMk/>
          <pc:sldMk cId="1718189075" sldId="376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8:15.589" v="331" actId="1076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9:19.591" v="346" actId="20577"/>
        <pc:sldMkLst>
          <pc:docMk/>
          <pc:sldMk cId="1447797136" sldId="378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52:54.065" v="399" actId="14100"/>
        <pc:sldMkLst>
          <pc:docMk/>
          <pc:sldMk cId="714563919" sldId="379"/>
        </pc:sldMkLst>
      </pc:sldChg>
      <pc:sldChg chg="modSp new">
        <pc:chgData name="Harleen Kaur" userId="S::id65ns02@ubalt.edu::9f7fc1d6-ab67-473f-ba46-e98f6ce2049b" providerId="AD" clId="Web-{D15A0308-9E2D-B5D0-5115-FC1CFD6F461C}" dt="2021-06-19T19:53:16.596" v="407" actId="20577"/>
        <pc:sldMkLst>
          <pc:docMk/>
          <pc:sldMk cId="34183985" sldId="380"/>
        </pc:sldMkLst>
      </pc:sldChg>
      <pc:sldChg chg="modSp new">
        <pc:chgData name="Harleen Kaur" userId="S::id65ns02@ubalt.edu::9f7fc1d6-ab67-473f-ba46-e98f6ce2049b" providerId="AD" clId="Web-{D15A0308-9E2D-B5D0-5115-FC1CFD6F461C}" dt="2021-06-19T19:53:51.472" v="415" actId="20577"/>
        <pc:sldMkLst>
          <pc:docMk/>
          <pc:sldMk cId="2697053936" sldId="381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55:06.490" v="462" actId="20577"/>
        <pc:sldMkLst>
          <pc:docMk/>
          <pc:sldMk cId="3491584397" sldId="382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56:41.180" v="492" actId="1076"/>
        <pc:sldMkLst>
          <pc:docMk/>
          <pc:sldMk cId="145533210" sldId="383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59:19.981" v="526" actId="20577"/>
        <pc:sldMkLst>
          <pc:docMk/>
          <pc:sldMk cId="2632199446" sldId="384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20:02:43.361" v="578" actId="1076"/>
        <pc:sldMkLst>
          <pc:docMk/>
          <pc:sldMk cId="1881829419" sldId="385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20:05:01.380" v="593" actId="14100"/>
        <pc:sldMkLst>
          <pc:docMk/>
          <pc:sldMk cId="422707379" sldId="386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5:40.944" v="606" actId="20577"/>
        <pc:sldMkLst>
          <pc:docMk/>
          <pc:sldMk cId="4219912784" sldId="387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7:28.071" v="627" actId="14100"/>
        <pc:sldMkLst>
          <pc:docMk/>
          <pc:sldMk cId="178630246" sldId="388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8:55.589" v="652" actId="14100"/>
        <pc:sldMkLst>
          <pc:docMk/>
          <pc:sldMk cId="4060595402" sldId="389"/>
        </pc:sldMkLst>
      </pc:sldChg>
      <pc:sldChg chg="modSp new">
        <pc:chgData name="Harleen Kaur" userId="S::id65ns02@ubalt.edu::9f7fc1d6-ab67-473f-ba46-e98f6ce2049b" providerId="AD" clId="Web-{D15A0308-9E2D-B5D0-5115-FC1CFD6F461C}" dt="2021-06-19T20:09:17.293" v="662" actId="20577"/>
        <pc:sldMkLst>
          <pc:docMk/>
          <pc:sldMk cId="2186280635" sldId="390"/>
        </pc:sldMkLst>
      </pc:sldChg>
      <pc:sldChg chg="new del">
        <pc:chgData name="Harleen Kaur" userId="S::id65ns02@ubalt.edu::9f7fc1d6-ab67-473f-ba46-e98f6ce2049b" providerId="AD" clId="Web-{D15A0308-9E2D-B5D0-5115-FC1CFD6F461C}" dt="2021-06-19T20:09:21.105" v="663"/>
        <pc:sldMkLst>
          <pc:docMk/>
          <pc:sldMk cId="2772980071" sldId="391"/>
        </pc:sldMkLst>
      </pc:sldChg>
      <pc:sldMasterChg chg="add del addSldLayout delSldLayout">
        <pc:chgData name="Harleen Kaur" userId="S::id65ns02@ubalt.edu::9f7fc1d6-ab67-473f-ba46-e98f6ce2049b" providerId="AD" clId="Web-{D15A0308-9E2D-B5D0-5115-FC1CFD6F461C}" dt="2021-06-19T18:08:26.057" v="20"/>
        <pc:sldMasterMkLst>
          <pc:docMk/>
          <pc:sldMasterMk cId="2460954070" sldId="2147483660"/>
        </pc:sldMasterMkLst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Harleen Kaur" userId="S::id65ns02@ubalt.edu::9f7fc1d6-ab67-473f-ba46-e98f6ce2049b" providerId="AD" clId="Web-{3265D28D-BFCF-D804-1BF4-970D2F3D644A}"/>
    <pc:docChg chg="modSld">
      <pc:chgData name="Harleen Kaur" userId="S::id65ns02@ubalt.edu::9f7fc1d6-ab67-473f-ba46-e98f6ce2049b" providerId="AD" clId="Web-{3265D28D-BFCF-D804-1BF4-970D2F3D644A}" dt="2021-07-19T13:03:59.851" v="1" actId="20577"/>
      <pc:docMkLst>
        <pc:docMk/>
      </pc:docMkLst>
      <pc:sldChg chg="modSp">
        <pc:chgData name="Harleen Kaur" userId="S::id65ns02@ubalt.edu::9f7fc1d6-ab67-473f-ba46-e98f6ce2049b" providerId="AD" clId="Web-{3265D28D-BFCF-D804-1BF4-970D2F3D644A}" dt="2021-07-19T13:03:59.851" v="1" actId="20577"/>
        <pc:sldMkLst>
          <pc:docMk/>
          <pc:sldMk cId="3381154349" sldId="398"/>
        </pc:sldMkLst>
      </pc:sldChg>
    </pc:docChg>
  </pc:docChgLst>
  <pc:docChgLst>
    <pc:chgData name="Harleen Kaur" userId="S::id65ns02@ubalt.edu::9f7fc1d6-ab67-473f-ba46-e98f6ce2049b" providerId="AD" clId="Web-{77B2B8CB-2721-C747-908A-A85217B8C431}"/>
    <pc:docChg chg="modSld">
      <pc:chgData name="Harleen Kaur" userId="S::id65ns02@ubalt.edu::9f7fc1d6-ab67-473f-ba46-e98f6ce2049b" providerId="AD" clId="Web-{77B2B8CB-2721-C747-908A-A85217B8C431}" dt="2021-07-20T21:22:52.109" v="70" actId="14100"/>
      <pc:docMkLst>
        <pc:docMk/>
      </pc:docMkLst>
      <pc:sldChg chg="modSp">
        <pc:chgData name="Harleen Kaur" userId="S::id65ns02@ubalt.edu::9f7fc1d6-ab67-473f-ba46-e98f6ce2049b" providerId="AD" clId="Web-{77B2B8CB-2721-C747-908A-A85217B8C431}" dt="2021-07-20T19:22:21.313" v="11" actId="20577"/>
        <pc:sldMkLst>
          <pc:docMk/>
          <pc:sldMk cId="3381154349" sldId="398"/>
        </pc:sldMkLst>
      </pc:sldChg>
      <pc:sldChg chg="addSp delSp modSp">
        <pc:chgData name="Harleen Kaur" userId="S::id65ns02@ubalt.edu::9f7fc1d6-ab67-473f-ba46-e98f6ce2049b" providerId="AD" clId="Web-{77B2B8CB-2721-C747-908A-A85217B8C431}" dt="2021-07-20T21:22:52.109" v="70" actId="14100"/>
        <pc:sldMkLst>
          <pc:docMk/>
          <pc:sldMk cId="3654864925" sldId="409"/>
        </pc:sldMkLst>
      </pc:sldChg>
      <pc:sldChg chg="modSp">
        <pc:chgData name="Harleen Kaur" userId="S::id65ns02@ubalt.edu::9f7fc1d6-ab67-473f-ba46-e98f6ce2049b" providerId="AD" clId="Web-{77B2B8CB-2721-C747-908A-A85217B8C431}" dt="2021-07-20T20:48:25.747" v="40" actId="20577"/>
        <pc:sldMkLst>
          <pc:docMk/>
          <pc:sldMk cId="496711178" sldId="439"/>
        </pc:sldMkLst>
      </pc:sldChg>
      <pc:sldChg chg="modSp">
        <pc:chgData name="Harleen Kaur" userId="S::id65ns02@ubalt.edu::9f7fc1d6-ab67-473f-ba46-e98f6ce2049b" providerId="AD" clId="Web-{77B2B8CB-2721-C747-908A-A85217B8C431}" dt="2021-07-20T19:42:53.048" v="26" actId="20577"/>
        <pc:sldMkLst>
          <pc:docMk/>
          <pc:sldMk cId="2128166042" sldId="441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Harleen Kaur" userId="S::id65ns02@ubalt.edu::9f7fc1d6-ab67-473f-ba46-e98f6ce2049b" providerId="AD" clId="Web-{48AF0FEF-E81B-5489-9ECC-B1B17C031645}"/>
    <pc:docChg chg="addSld delSld modSld sldOrd">
      <pc:chgData name="Harleen Kaur" userId="S::id65ns02@ubalt.edu::9f7fc1d6-ab67-473f-ba46-e98f6ce2049b" providerId="AD" clId="Web-{48AF0FEF-E81B-5489-9ECC-B1B17C031645}" dt="2021-07-23T18:36:15.790" v="326" actId="20577"/>
      <pc:docMkLst>
        <pc:docMk/>
      </pc:docMkLst>
      <pc:sldChg chg="modSp">
        <pc:chgData name="Harleen Kaur" userId="S::id65ns02@ubalt.edu::9f7fc1d6-ab67-473f-ba46-e98f6ce2049b" providerId="AD" clId="Web-{48AF0FEF-E81B-5489-9ECC-B1B17C031645}" dt="2021-07-23T18:36:15.790" v="326" actId="20577"/>
        <pc:sldMkLst>
          <pc:docMk/>
          <pc:sldMk cId="3304247483" sldId="431"/>
        </pc:sldMkLst>
      </pc:sldChg>
      <pc:sldChg chg="del">
        <pc:chgData name="Harleen Kaur" userId="S::id65ns02@ubalt.edu::9f7fc1d6-ab67-473f-ba46-e98f6ce2049b" providerId="AD" clId="Web-{48AF0FEF-E81B-5489-9ECC-B1B17C031645}" dt="2021-07-23T18:25:47.525" v="119"/>
        <pc:sldMkLst>
          <pc:docMk/>
          <pc:sldMk cId="1038640585" sldId="444"/>
        </pc:sldMkLst>
      </pc:sldChg>
      <pc:sldChg chg="modSp">
        <pc:chgData name="Harleen Kaur" userId="S::id65ns02@ubalt.edu::9f7fc1d6-ab67-473f-ba46-e98f6ce2049b" providerId="AD" clId="Web-{48AF0FEF-E81B-5489-9ECC-B1B17C031645}" dt="2021-07-23T18:20:12.658" v="31" actId="20577"/>
        <pc:sldMkLst>
          <pc:docMk/>
          <pc:sldMk cId="260036501" sldId="447"/>
        </pc:sldMkLst>
      </pc:sldChg>
      <pc:sldChg chg="del ord">
        <pc:chgData name="Harleen Kaur" userId="S::id65ns02@ubalt.edu::9f7fc1d6-ab67-473f-ba46-e98f6ce2049b" providerId="AD" clId="Web-{48AF0FEF-E81B-5489-9ECC-B1B17C031645}" dt="2021-07-23T18:35:46.414" v="323"/>
        <pc:sldMkLst>
          <pc:docMk/>
          <pc:sldMk cId="4202027213" sldId="456"/>
        </pc:sldMkLst>
      </pc:sldChg>
      <pc:sldChg chg="modSp">
        <pc:chgData name="Harleen Kaur" userId="S::id65ns02@ubalt.edu::9f7fc1d6-ab67-473f-ba46-e98f6ce2049b" providerId="AD" clId="Web-{48AF0FEF-E81B-5489-9ECC-B1B17C031645}" dt="2021-07-23T18:27:14.652" v="213" actId="20577"/>
        <pc:sldMkLst>
          <pc:docMk/>
          <pc:sldMk cId="2830511723" sldId="457"/>
        </pc:sldMkLst>
      </pc:sldChg>
      <pc:sldChg chg="modSp new">
        <pc:chgData name="Harleen Kaur" userId="S::id65ns02@ubalt.edu::9f7fc1d6-ab67-473f-ba46-e98f6ce2049b" providerId="AD" clId="Web-{48AF0FEF-E81B-5489-9ECC-B1B17C031645}" dt="2021-07-23T18:25:40.759" v="118" actId="20577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48AF0FEF-E81B-5489-9ECC-B1B17C031645}" dt="2021-07-23T18:35:43.586" v="322" actId="20577"/>
        <pc:sldMkLst>
          <pc:docMk/>
          <pc:sldMk cId="4113545877" sldId="459"/>
        </pc:sldMkLst>
      </pc:sldChg>
    </pc:docChg>
  </pc:docChgLst>
  <pc:docChgLst>
    <pc:chgData name="Harleen Kaur" userId="S::id65ns02@ubalt.edu::9f7fc1d6-ab67-473f-ba46-e98f6ce2049b" providerId="AD" clId="Web-{4056CA02-7D56-07FE-5B78-1C3419CDBD2B}"/>
    <pc:docChg chg="modSld">
      <pc:chgData name="Harleen Kaur" userId="S::id65ns02@ubalt.edu::9f7fc1d6-ab67-473f-ba46-e98f6ce2049b" providerId="AD" clId="Web-{4056CA02-7D56-07FE-5B78-1C3419CDBD2B}" dt="2021-07-07T21:12:20.283" v="0" actId="20577"/>
      <pc:docMkLst>
        <pc:docMk/>
      </pc:docMkLst>
      <pc:sldChg chg="modSp">
        <pc:chgData name="Harleen Kaur" userId="S::id65ns02@ubalt.edu::9f7fc1d6-ab67-473f-ba46-e98f6ce2049b" providerId="AD" clId="Web-{4056CA02-7D56-07FE-5B78-1C3419CDBD2B}" dt="2021-07-07T21:12:20.283" v="0" actId="20577"/>
        <pc:sldMkLst>
          <pc:docMk/>
          <pc:sldMk cId="496711178" sldId="439"/>
        </pc:sldMkLst>
      </pc:sldChg>
    </pc:docChg>
  </pc:docChgLst>
  <pc:docChgLst>
    <pc:chgData name="Harleen Kaur" userId="S::id65ns02@ubalt.edu::9f7fc1d6-ab67-473f-ba46-e98f6ce2049b" providerId="AD" clId="Web-{BD0535AF-9794-5F8B-787E-DFAC7A235281}"/>
    <pc:docChg chg="modSld">
      <pc:chgData name="Harleen Kaur" userId="S::id65ns02@ubalt.edu::9f7fc1d6-ab67-473f-ba46-e98f6ce2049b" providerId="AD" clId="Web-{BD0535AF-9794-5F8B-787E-DFAC7A235281}" dt="2021-06-21T12:12:57.254" v="5" actId="1076"/>
      <pc:docMkLst>
        <pc:docMk/>
      </pc:docMkLst>
      <pc:sldChg chg="modSp">
        <pc:chgData name="Harleen Kaur" userId="S::id65ns02@ubalt.edu::9f7fc1d6-ab67-473f-ba46-e98f6ce2049b" providerId="AD" clId="Web-{BD0535AF-9794-5F8B-787E-DFAC7A235281}" dt="2021-06-20T17:50:55.534" v="2" actId="20577"/>
        <pc:sldMkLst>
          <pc:docMk/>
          <pc:sldMk cId="538821336" sldId="362"/>
        </pc:sldMkLst>
      </pc:sldChg>
      <pc:sldChg chg="modSp">
        <pc:chgData name="Harleen Kaur" userId="S::id65ns02@ubalt.edu::9f7fc1d6-ab67-473f-ba46-e98f6ce2049b" providerId="AD" clId="Web-{BD0535AF-9794-5F8B-787E-DFAC7A235281}" dt="2021-06-21T12:12:23.691" v="3" actId="20577"/>
        <pc:sldMkLst>
          <pc:docMk/>
          <pc:sldMk cId="1342763562" sldId="365"/>
        </pc:sldMkLst>
      </pc:sldChg>
      <pc:sldChg chg="addSp modSp">
        <pc:chgData name="Harleen Kaur" userId="S::id65ns02@ubalt.edu::9f7fc1d6-ab67-473f-ba46-e98f6ce2049b" providerId="AD" clId="Web-{BD0535AF-9794-5F8B-787E-DFAC7A235281}" dt="2021-06-21T12:12:57.254" v="5" actId="1076"/>
        <pc:sldMkLst>
          <pc:docMk/>
          <pc:sldMk cId="3707274105" sldId="369"/>
        </pc:sldMkLst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99AACF8C-B4E8-6E19-5ECC-222BD065AE8A}"/>
    <pc:docChg chg="addSld delSld modSld">
      <pc:chgData name="Harleen Kaur" userId="S::id65ns02@ubalt.edu::9f7fc1d6-ab67-473f-ba46-e98f6ce2049b" providerId="AD" clId="Web-{99AACF8C-B4E8-6E19-5ECC-222BD065AE8A}" dt="2021-06-24T00:27:14.827" v="902"/>
      <pc:docMkLst>
        <pc:docMk/>
      </pc:docMkLst>
      <pc:sldChg chg="addSp delSp modSp mod setBg setClrOvrMap">
        <pc:chgData name="Harleen Kaur" userId="S::id65ns02@ubalt.edu::9f7fc1d6-ab67-473f-ba46-e98f6ce2049b" providerId="AD" clId="Web-{99AACF8C-B4E8-6E19-5ECC-222BD065AE8A}" dt="2021-06-23T20:10:00.845" v="30" actId="1076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99AACF8C-B4E8-6E19-5ECC-222BD065AE8A}" dt="2021-06-23T20:11:50.331" v="31"/>
        <pc:sldMkLst>
          <pc:docMk/>
          <pc:sldMk cId="538821336" sldId="362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3T20:22:32.420" v="71" actId="14100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99AACF8C-B4E8-6E19-5ECC-222BD065AE8A}" dt="2021-06-23T20:48:48.884" v="296"/>
        <pc:sldMkLst>
          <pc:docMk/>
          <pc:sldMk cId="1342763562" sldId="365"/>
        </pc:sldMkLst>
      </pc:sldChg>
      <pc:sldChg chg="del">
        <pc:chgData name="Harleen Kaur" userId="S::id65ns02@ubalt.edu::9f7fc1d6-ab67-473f-ba46-e98f6ce2049b" providerId="AD" clId="Web-{99AACF8C-B4E8-6E19-5ECC-222BD065AE8A}" dt="2021-06-23T22:37:32.702" v="348"/>
        <pc:sldMkLst>
          <pc:docMk/>
          <pc:sldMk cId="1428798357" sldId="367"/>
        </pc:sldMkLst>
      </pc:sldChg>
      <pc:sldChg chg="del">
        <pc:chgData name="Harleen Kaur" userId="S::id65ns02@ubalt.edu::9f7fc1d6-ab67-473f-ba46-e98f6ce2049b" providerId="AD" clId="Web-{99AACF8C-B4E8-6E19-5ECC-222BD065AE8A}" dt="2021-06-23T22:37:50.140" v="349"/>
        <pc:sldMkLst>
          <pc:docMk/>
          <pc:sldMk cId="4049505772" sldId="368"/>
        </pc:sldMkLst>
      </pc:sldChg>
      <pc:sldChg chg="del">
        <pc:chgData name="Harleen Kaur" userId="S::id65ns02@ubalt.edu::9f7fc1d6-ab67-473f-ba46-e98f6ce2049b" providerId="AD" clId="Web-{99AACF8C-B4E8-6E19-5ECC-222BD065AE8A}" dt="2021-06-23T22:41:08.364" v="366"/>
        <pc:sldMkLst>
          <pc:docMk/>
          <pc:sldMk cId="3707274105" sldId="369"/>
        </pc:sldMkLst>
      </pc:sldChg>
      <pc:sldChg chg="modSp mod setBg">
        <pc:chgData name="Harleen Kaur" userId="S::id65ns02@ubalt.edu::9f7fc1d6-ab67-473f-ba46-e98f6ce2049b" providerId="AD" clId="Web-{99AACF8C-B4E8-6E19-5ECC-222BD065AE8A}" dt="2021-06-23T23:16:40.508" v="503" actId="20577"/>
        <pc:sldMkLst>
          <pc:docMk/>
          <pc:sldMk cId="463297845" sldId="370"/>
        </pc:sldMkLst>
      </pc:sldChg>
      <pc:sldChg chg="addSp modSp mod setBg">
        <pc:chgData name="Harleen Kaur" userId="S::id65ns02@ubalt.edu::9f7fc1d6-ab67-473f-ba46-e98f6ce2049b" providerId="AD" clId="Web-{99AACF8C-B4E8-6E19-5ECC-222BD065AE8A}" dt="2021-06-23T23:47:20.396" v="688"/>
        <pc:sldMkLst>
          <pc:docMk/>
          <pc:sldMk cId="957894643" sldId="371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4T00:01:17.737" v="763" actId="20577"/>
        <pc:sldMkLst>
          <pc:docMk/>
          <pc:sldMk cId="376485367" sldId="372"/>
        </pc:sldMkLst>
      </pc:sldChg>
      <pc:sldChg chg="modSp del">
        <pc:chgData name="Harleen Kaur" userId="S::id65ns02@ubalt.edu::9f7fc1d6-ab67-473f-ba46-e98f6ce2049b" providerId="AD" clId="Web-{99AACF8C-B4E8-6E19-5ECC-222BD065AE8A}" dt="2021-06-24T00:26:56.561" v="899"/>
        <pc:sldMkLst>
          <pc:docMk/>
          <pc:sldMk cId="3468930998" sldId="373"/>
        </pc:sldMkLst>
      </pc:sldChg>
      <pc:sldChg chg="del">
        <pc:chgData name="Harleen Kaur" userId="S::id65ns02@ubalt.edu::9f7fc1d6-ab67-473f-ba46-e98f6ce2049b" providerId="AD" clId="Web-{99AACF8C-B4E8-6E19-5ECC-222BD065AE8A}" dt="2021-06-24T00:26:58.499" v="900"/>
        <pc:sldMkLst>
          <pc:docMk/>
          <pc:sldMk cId="89896237" sldId="374"/>
        </pc:sldMkLst>
      </pc:sldChg>
      <pc:sldChg chg="del">
        <pc:chgData name="Harleen Kaur" userId="S::id65ns02@ubalt.edu::9f7fc1d6-ab67-473f-ba46-e98f6ce2049b" providerId="AD" clId="Web-{99AACF8C-B4E8-6E19-5ECC-222BD065AE8A}" dt="2021-06-24T00:27:12.030" v="901"/>
        <pc:sldMkLst>
          <pc:docMk/>
          <pc:sldMk cId="48899272" sldId="375"/>
        </pc:sldMkLst>
      </pc:sldChg>
      <pc:sldChg chg="del">
        <pc:chgData name="Harleen Kaur" userId="S::id65ns02@ubalt.edu::9f7fc1d6-ab67-473f-ba46-e98f6ce2049b" providerId="AD" clId="Web-{99AACF8C-B4E8-6E19-5ECC-222BD065AE8A}" dt="2021-06-24T00:27:14.827" v="902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0:47:21.101" v="295" actId="14100"/>
        <pc:sldMkLst>
          <pc:docMk/>
          <pc:sldMk cId="3664989842" sldId="391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3:48:22.475" v="702" actId="20577"/>
        <pc:sldMkLst>
          <pc:docMk/>
          <pc:sldMk cId="3404756224" sldId="392"/>
        </pc:sldMkLst>
      </pc:sldChg>
      <pc:sldChg chg="addSp delSp modSp new mod setBg addAnim">
        <pc:chgData name="Harleen Kaur" userId="S::id65ns02@ubalt.edu::9f7fc1d6-ab67-473f-ba46-e98f6ce2049b" providerId="AD" clId="Web-{99AACF8C-B4E8-6E19-5ECC-222BD065AE8A}" dt="2021-06-23T23:46:34.019" v="665" actId="20577"/>
        <pc:sldMkLst>
          <pc:docMk/>
          <pc:sldMk cId="3289249383" sldId="393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4T00:15:41.545" v="803" actId="14100"/>
        <pc:sldMkLst>
          <pc:docMk/>
          <pc:sldMk cId="2966749166" sldId="394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4T00:24:08.948" v="898" actId="20577"/>
        <pc:sldMkLst>
          <pc:docMk/>
          <pc:sldMk cId="2094660718" sldId="395"/>
        </pc:sldMkLst>
      </pc:sldChg>
    </pc:docChg>
  </pc:docChgLst>
  <pc:docChgLst>
    <pc:chgData name="Harleen Kaur" userId="S::id65ns02@ubalt.edu::9f7fc1d6-ab67-473f-ba46-e98f6ce2049b" providerId="AD" clId="Web-{3ADB2C58-A844-5E58-5E5C-3CBB6E1BFD57}"/>
    <pc:docChg chg="addSld delSld modSld">
      <pc:chgData name="Harleen Kaur" userId="S::id65ns02@ubalt.edu::9f7fc1d6-ab67-473f-ba46-e98f6ce2049b" providerId="AD" clId="Web-{3ADB2C58-A844-5E58-5E5C-3CBB6E1BFD57}" dt="2021-06-30T19:04:10.642" v="867" actId="14100"/>
      <pc:docMkLst>
        <pc:docMk/>
      </pc:docMkLst>
      <pc:sldChg chg="add del">
        <pc:chgData name="Harleen Kaur" userId="S::id65ns02@ubalt.edu::9f7fc1d6-ab67-473f-ba46-e98f6ce2049b" providerId="AD" clId="Web-{3ADB2C58-A844-5E58-5E5C-3CBB6E1BFD57}" dt="2021-06-30T17:48:47.344" v="201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3ADB2C58-A844-5E58-5E5C-3CBB6E1BFD57}" dt="2021-06-30T17:48:48.751" v="202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3ADB2C58-A844-5E58-5E5C-3CBB6E1BFD57}" dt="2021-06-30T17:53:41.180" v="261"/>
        <pc:sldMkLst>
          <pc:docMk/>
          <pc:sldMk cId="3162707779" sldId="364"/>
        </pc:sldMkLst>
      </pc:sldChg>
      <pc:sldChg chg="del">
        <pc:chgData name="Harleen Kaur" userId="S::id65ns02@ubalt.edu::9f7fc1d6-ab67-473f-ba46-e98f6ce2049b" providerId="AD" clId="Web-{3ADB2C58-A844-5E58-5E5C-3CBB6E1BFD57}" dt="2021-06-30T18:50:54.446" v="618"/>
        <pc:sldMkLst>
          <pc:docMk/>
          <pc:sldMk cId="463297845" sldId="370"/>
        </pc:sldMkLst>
      </pc:sldChg>
      <pc:sldChg chg="del">
        <pc:chgData name="Harleen Kaur" userId="S::id65ns02@ubalt.edu::9f7fc1d6-ab67-473f-ba46-e98f6ce2049b" providerId="AD" clId="Web-{3ADB2C58-A844-5E58-5E5C-3CBB6E1BFD57}" dt="2021-06-30T18:54:08.922" v="676"/>
        <pc:sldMkLst>
          <pc:docMk/>
          <pc:sldMk cId="957894643" sldId="371"/>
        </pc:sldMkLst>
      </pc:sldChg>
      <pc:sldChg chg="del">
        <pc:chgData name="Harleen Kaur" userId="S::id65ns02@ubalt.edu::9f7fc1d6-ab67-473f-ba46-e98f6ce2049b" providerId="AD" clId="Web-{3ADB2C58-A844-5E58-5E5C-3CBB6E1BFD57}" dt="2021-06-30T18:22:30.899" v="406"/>
        <pc:sldMkLst>
          <pc:docMk/>
          <pc:sldMk cId="3664989842" sldId="391"/>
        </pc:sldMkLst>
      </pc:sldChg>
      <pc:sldChg chg="del">
        <pc:chgData name="Harleen Kaur" userId="S::id65ns02@ubalt.edu::9f7fc1d6-ab67-473f-ba46-e98f6ce2049b" providerId="AD" clId="Web-{3ADB2C58-A844-5E58-5E5C-3CBB6E1BFD57}" dt="2021-06-30T18:50:51.852" v="617"/>
        <pc:sldMkLst>
          <pc:docMk/>
          <pc:sldMk cId="3404756224" sldId="392"/>
        </pc:sldMkLst>
      </pc:sldChg>
      <pc:sldChg chg="del">
        <pc:chgData name="Harleen Kaur" userId="S::id65ns02@ubalt.edu::9f7fc1d6-ab67-473f-ba46-e98f6ce2049b" providerId="AD" clId="Web-{3ADB2C58-A844-5E58-5E5C-3CBB6E1BFD57}" dt="2021-06-30T18:53:44.172" v="663"/>
        <pc:sldMkLst>
          <pc:docMk/>
          <pc:sldMk cId="3289249383" sldId="393"/>
        </pc:sldMkLst>
      </pc:sldChg>
      <pc:sldChg chg="addSp modSp new">
        <pc:chgData name="Harleen Kaur" userId="S::id65ns02@ubalt.edu::9f7fc1d6-ab67-473f-ba46-e98f6ce2049b" providerId="AD" clId="Web-{3ADB2C58-A844-5E58-5E5C-3CBB6E1BFD57}" dt="2021-06-30T17:20:22.188" v="69" actId="1076"/>
        <pc:sldMkLst>
          <pc:docMk/>
          <pc:sldMk cId="2690676310" sldId="396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7:48:27.156" v="198" actId="14100"/>
        <pc:sldMkLst>
          <pc:docMk/>
          <pc:sldMk cId="3154763750" sldId="397"/>
        </pc:sldMkLst>
      </pc:sldChg>
      <pc:sldChg chg="modSp new">
        <pc:chgData name="Harleen Kaur" userId="S::id65ns02@ubalt.edu::9f7fc1d6-ab67-473f-ba46-e98f6ce2049b" providerId="AD" clId="Web-{3ADB2C58-A844-5E58-5E5C-3CBB6E1BFD57}" dt="2021-06-30T17:53:08.195" v="260" actId="20577"/>
        <pc:sldMkLst>
          <pc:docMk/>
          <pc:sldMk cId="3381154349" sldId="398"/>
        </pc:sldMkLst>
      </pc:sldChg>
      <pc:sldChg chg="new del">
        <pc:chgData name="Harleen Kaur" userId="S::id65ns02@ubalt.edu::9f7fc1d6-ab67-473f-ba46-e98f6ce2049b" providerId="AD" clId="Web-{3ADB2C58-A844-5E58-5E5C-3CBB6E1BFD57}" dt="2021-06-30T18:11:11.272" v="263"/>
        <pc:sldMkLst>
          <pc:docMk/>
          <pc:sldMk cId="2769327582" sldId="399"/>
        </pc:sldMkLst>
      </pc:sldChg>
      <pc:sldChg chg="delSp modSp new">
        <pc:chgData name="Harleen Kaur" userId="S::id65ns02@ubalt.edu::9f7fc1d6-ab67-473f-ba46-e98f6ce2049b" providerId="AD" clId="Web-{3ADB2C58-A844-5E58-5E5C-3CBB6E1BFD57}" dt="2021-06-30T18:11:24.256" v="271"/>
        <pc:sldMkLst>
          <pc:docMk/>
          <pc:sldMk cId="3472143807" sldId="399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4:10.642" v="867" actId="14100"/>
        <pc:sldMkLst>
          <pc:docMk/>
          <pc:sldMk cId="144230432" sldId="400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8:22:15.446" v="405" actId="14100"/>
        <pc:sldMkLst>
          <pc:docMk/>
          <pc:sldMk cId="3086783645" sldId="401"/>
        </pc:sldMkLst>
      </pc:sldChg>
      <pc:sldChg chg="new del">
        <pc:chgData name="Harleen Kaur" userId="S::id65ns02@ubalt.edu::9f7fc1d6-ab67-473f-ba46-e98f6ce2049b" providerId="AD" clId="Web-{3ADB2C58-A844-5E58-5E5C-3CBB6E1BFD57}" dt="2021-06-30T18:23:19.182" v="408"/>
        <pc:sldMkLst>
          <pc:docMk/>
          <pc:sldMk cId="827838909" sldId="402"/>
        </pc:sldMkLst>
      </pc:sldChg>
      <pc:sldChg chg="delSp modSp new">
        <pc:chgData name="Harleen Kaur" userId="S::id65ns02@ubalt.edu::9f7fc1d6-ab67-473f-ba46-e98f6ce2049b" providerId="AD" clId="Web-{3ADB2C58-A844-5E58-5E5C-3CBB6E1BFD57}" dt="2021-06-30T18:23:34.761" v="418"/>
        <pc:sldMkLst>
          <pc:docMk/>
          <pc:sldMk cId="4271356633" sldId="402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2:29.702" v="823" actId="1076"/>
        <pc:sldMkLst>
          <pc:docMk/>
          <pc:sldMk cId="1091736900" sldId="403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0:59.824" v="796" actId="14100"/>
        <pc:sldMkLst>
          <pc:docMk/>
          <pc:sldMk cId="319479736" sldId="404"/>
        </pc:sldMkLst>
      </pc:sldChg>
      <pc:sldChg chg="addSp delSp modSp new modNotes">
        <pc:chgData name="Harleen Kaur" userId="S::id65ns02@ubalt.edu::9f7fc1d6-ab67-473f-ba46-e98f6ce2049b" providerId="AD" clId="Web-{3ADB2C58-A844-5E58-5E5C-3CBB6E1BFD57}" dt="2021-06-30T18:58:58.211" v="758" actId="14100"/>
        <pc:sldMkLst>
          <pc:docMk/>
          <pc:sldMk cId="3986757257" sldId="405"/>
        </pc:sldMkLst>
      </pc:sldChg>
      <pc:sldChg chg="addSp modSp new">
        <pc:chgData name="Harleen Kaur" userId="S::id65ns02@ubalt.edu::9f7fc1d6-ab67-473f-ba46-e98f6ce2049b" providerId="AD" clId="Web-{3ADB2C58-A844-5E58-5E5C-3CBB6E1BFD57}" dt="2021-06-30T18:48:33.583" v="580" actId="14100"/>
        <pc:sldMkLst>
          <pc:docMk/>
          <pc:sldMk cId="2886785931" sldId="406"/>
        </pc:sldMkLst>
      </pc:sldChg>
      <pc:sldChg chg="addSp modSp new">
        <pc:chgData name="Harleen Kaur" userId="S::id65ns02@ubalt.edu::9f7fc1d6-ab67-473f-ba46-e98f6ce2049b" providerId="AD" clId="Web-{3ADB2C58-A844-5E58-5E5C-3CBB6E1BFD57}" dt="2021-06-30T18:56:35.614" v="706" actId="14100"/>
        <pc:sldMkLst>
          <pc:docMk/>
          <pc:sldMk cId="3546637009" sldId="407"/>
        </pc:sldMkLst>
      </pc:sldChg>
      <pc:sldChg chg="modSp new">
        <pc:chgData name="Harleen Kaur" userId="S::id65ns02@ubalt.edu::9f7fc1d6-ab67-473f-ba46-e98f6ce2049b" providerId="AD" clId="Web-{3ADB2C58-A844-5E58-5E5C-3CBB6E1BFD57}" dt="2021-06-30T18:50:47.664" v="616" actId="20577"/>
        <pc:sldMkLst>
          <pc:docMk/>
          <pc:sldMk cId="3271869013" sldId="408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8:55:27.096" v="694" actId="14100"/>
        <pc:sldMkLst>
          <pc:docMk/>
          <pc:sldMk cId="3654864925" sldId="409"/>
        </pc:sldMkLst>
      </pc:sldChg>
      <pc:sldChg chg="modSp new">
        <pc:chgData name="Harleen Kaur" userId="S::id65ns02@ubalt.edu::9f7fc1d6-ab67-473f-ba46-e98f6ce2049b" providerId="AD" clId="Web-{3ADB2C58-A844-5E58-5E5C-3CBB6E1BFD57}" dt="2021-06-30T18:53:40.031" v="662" actId="20577"/>
        <pc:sldMkLst>
          <pc:docMk/>
          <pc:sldMk cId="1970903275" sldId="410"/>
        </pc:sldMkLst>
      </pc:sldChg>
      <pc:sldChg chg="modSp new">
        <pc:chgData name="Harleen Kaur" userId="S::id65ns02@ubalt.edu::9f7fc1d6-ab67-473f-ba46-e98f6ce2049b" providerId="AD" clId="Web-{3ADB2C58-A844-5E58-5E5C-3CBB6E1BFD57}" dt="2021-06-30T18:54:07.594" v="675" actId="20577"/>
        <pc:sldMkLst>
          <pc:docMk/>
          <pc:sldMk cId="1673974891" sldId="411"/>
        </pc:sldMkLst>
      </pc:sldChg>
    </pc:docChg>
  </pc:docChgLst>
  <pc:docChgLst>
    <pc:chgData name="Harleen Kaur" userId="S::id65ns02@ubalt.edu::9f7fc1d6-ab67-473f-ba46-e98f6ce2049b" providerId="AD" clId="Web-{625C769A-59BF-6D7F-0980-28C7EEF4A985}"/>
    <pc:docChg chg="addSld delSld modSld sldOrd">
      <pc:chgData name="Harleen Kaur" userId="S::id65ns02@ubalt.edu::9f7fc1d6-ab67-473f-ba46-e98f6ce2049b" providerId="AD" clId="Web-{625C769A-59BF-6D7F-0980-28C7EEF4A985}" dt="2021-07-18T02:22:36.806" v="424" actId="20577"/>
      <pc:docMkLst>
        <pc:docMk/>
      </pc:docMkLst>
      <pc:sldChg chg="ord">
        <pc:chgData name="Harleen Kaur" userId="S::id65ns02@ubalt.edu::9f7fc1d6-ab67-473f-ba46-e98f6ce2049b" providerId="AD" clId="Web-{625C769A-59BF-6D7F-0980-28C7EEF4A985}" dt="2021-07-18T02:06:50.700" v="0"/>
        <pc:sldMkLst>
          <pc:docMk/>
          <pc:sldMk cId="1199149484" sldId="412"/>
        </pc:sldMkLst>
      </pc:sldChg>
      <pc:sldChg chg="modSp">
        <pc:chgData name="Harleen Kaur" userId="S::id65ns02@ubalt.edu::9f7fc1d6-ab67-473f-ba46-e98f6ce2049b" providerId="AD" clId="Web-{625C769A-59BF-6D7F-0980-28C7EEF4A985}" dt="2021-07-18T02:13:09.537" v="92" actId="20577"/>
        <pc:sldMkLst>
          <pc:docMk/>
          <pc:sldMk cId="2128166042" sldId="441"/>
        </pc:sldMkLst>
      </pc:sldChg>
      <pc:sldChg chg="modSp">
        <pc:chgData name="Harleen Kaur" userId="S::id65ns02@ubalt.edu::9f7fc1d6-ab67-473f-ba46-e98f6ce2049b" providerId="AD" clId="Web-{625C769A-59BF-6D7F-0980-28C7EEF4A985}" dt="2021-07-18T02:16:05.885" v="217" actId="20577"/>
        <pc:sldMkLst>
          <pc:docMk/>
          <pc:sldMk cId="1029523982" sldId="442"/>
        </pc:sldMkLst>
      </pc:sldChg>
      <pc:sldChg chg="modSp new">
        <pc:chgData name="Harleen Kaur" userId="S::id65ns02@ubalt.edu::9f7fc1d6-ab67-473f-ba46-e98f6ce2049b" providerId="AD" clId="Web-{625C769A-59BF-6D7F-0980-28C7EEF4A985}" dt="2021-07-18T02:14:19.523" v="140" actId="20577"/>
        <pc:sldMkLst>
          <pc:docMk/>
          <pc:sldMk cId="260036501" sldId="447"/>
        </pc:sldMkLst>
      </pc:sldChg>
      <pc:sldChg chg="modSp new">
        <pc:chgData name="Harleen Kaur" userId="S::id65ns02@ubalt.edu::9f7fc1d6-ab67-473f-ba46-e98f6ce2049b" providerId="AD" clId="Web-{625C769A-59BF-6D7F-0980-28C7EEF4A985}" dt="2021-07-18T02:15:46.525" v="214" actId="20577"/>
        <pc:sldMkLst>
          <pc:docMk/>
          <pc:sldMk cId="1259972498" sldId="448"/>
        </pc:sldMkLst>
      </pc:sldChg>
      <pc:sldChg chg="modSp new del">
        <pc:chgData name="Harleen Kaur" userId="S::id65ns02@ubalt.edu::9f7fc1d6-ab67-473f-ba46-e98f6ce2049b" providerId="AD" clId="Web-{625C769A-59BF-6D7F-0980-28C7EEF4A985}" dt="2021-07-18T02:16:36.699" v="221"/>
        <pc:sldMkLst>
          <pc:docMk/>
          <pc:sldMk cId="1206136821" sldId="449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6:56.246" v="228"/>
        <pc:sldMkLst>
          <pc:docMk/>
          <pc:sldMk cId="3186660206" sldId="449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7:35.231" v="253"/>
        <pc:sldMkLst>
          <pc:docMk/>
          <pc:sldMk cId="368390487" sldId="450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8:01.373" v="266"/>
        <pc:sldMkLst>
          <pc:docMk/>
          <pc:sldMk cId="3021732972" sldId="451"/>
        </pc:sldMkLst>
      </pc:sldChg>
      <pc:sldChg chg="modSp new">
        <pc:chgData name="Harleen Kaur" userId="S::id65ns02@ubalt.edu::9f7fc1d6-ab67-473f-ba46-e98f6ce2049b" providerId="AD" clId="Web-{625C769A-59BF-6D7F-0980-28C7EEF4A985}" dt="2021-07-18T02:20:44.943" v="407" actId="20577"/>
        <pc:sldMkLst>
          <pc:docMk/>
          <pc:sldMk cId="2784708312" sldId="452"/>
        </pc:sldMkLst>
      </pc:sldChg>
      <pc:sldChg chg="modSp new">
        <pc:chgData name="Harleen Kaur" userId="S::id65ns02@ubalt.edu::9f7fc1d6-ab67-473f-ba46-e98f6ce2049b" providerId="AD" clId="Web-{625C769A-59BF-6D7F-0980-28C7EEF4A985}" dt="2021-07-18T02:22:36.806" v="424" actId="20577"/>
        <pc:sldMkLst>
          <pc:docMk/>
          <pc:sldMk cId="2996491619" sldId="453"/>
        </pc:sldMkLst>
      </pc:sldChg>
    </pc:docChg>
  </pc:docChgLst>
  <pc:docChgLst>
    <pc:chgData name="Harleen Kaur" userId="S::id65ns02@ubalt.edu::9f7fc1d6-ab67-473f-ba46-e98f6ce2049b" providerId="AD" clId="Web-{C2904352-AA65-68D0-8E04-BC30B02D0E6A}"/>
    <pc:docChg chg="delSld modSld sldOrd">
      <pc:chgData name="Harleen Kaur" userId="S::id65ns02@ubalt.edu::9f7fc1d6-ab67-473f-ba46-e98f6ce2049b" providerId="AD" clId="Web-{C2904352-AA65-68D0-8E04-BC30B02D0E6A}" dt="2021-07-29T02:42:37.748" v="433" actId="1076"/>
      <pc:docMkLst>
        <pc:docMk/>
      </pc:docMkLst>
      <pc:sldChg chg="addSp modSp">
        <pc:chgData name="Harleen Kaur" userId="S::id65ns02@ubalt.edu::9f7fc1d6-ab67-473f-ba46-e98f6ce2049b" providerId="AD" clId="Web-{C2904352-AA65-68D0-8E04-BC30B02D0E6A}" dt="2021-07-29T02:42:02.216" v="431" actId="20577"/>
        <pc:sldMkLst>
          <pc:docMk/>
          <pc:sldMk cId="178630246" sldId="388"/>
        </pc:sldMkLst>
      </pc:sldChg>
      <pc:sldChg chg="ord">
        <pc:chgData name="Harleen Kaur" userId="S::id65ns02@ubalt.edu::9f7fc1d6-ab67-473f-ba46-e98f6ce2049b" providerId="AD" clId="Web-{C2904352-AA65-68D0-8E04-BC30B02D0E6A}" dt="2021-07-29T02:32:13.890" v="153"/>
        <pc:sldMkLst>
          <pc:docMk/>
          <pc:sldMk cId="500013314" sldId="434"/>
        </pc:sldMkLst>
      </pc:sldChg>
      <pc:sldChg chg="del">
        <pc:chgData name="Harleen Kaur" userId="S::id65ns02@ubalt.edu::9f7fc1d6-ab67-473f-ba46-e98f6ce2049b" providerId="AD" clId="Web-{C2904352-AA65-68D0-8E04-BC30B02D0E6A}" dt="2021-07-29T02:34:16.784" v="161"/>
        <pc:sldMkLst>
          <pc:docMk/>
          <pc:sldMk cId="2155079201" sldId="435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35:41.645" v="233" actId="20577"/>
        <pc:sldMkLst>
          <pc:docMk/>
          <pc:sldMk cId="2525335445" sldId="436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42:37.748" v="433" actId="1076"/>
        <pc:sldMkLst>
          <pc:docMk/>
          <pc:sldMk cId="1854780033" sldId="437"/>
        </pc:sldMkLst>
      </pc:sldChg>
      <pc:sldChg chg="del">
        <pc:chgData name="Harleen Kaur" userId="S::id65ns02@ubalt.edu::9f7fc1d6-ab67-473f-ba46-e98f6ce2049b" providerId="AD" clId="Web-{C2904352-AA65-68D0-8E04-BC30B02D0E6A}" dt="2021-07-29T02:38:14.336" v="305"/>
        <pc:sldMkLst>
          <pc:docMk/>
          <pc:sldMk cId="3780473466" sldId="438"/>
        </pc:sldMkLst>
      </pc:sldChg>
      <pc:sldChg chg="modSp ord">
        <pc:chgData name="Harleen Kaur" userId="S::id65ns02@ubalt.edu::9f7fc1d6-ab67-473f-ba46-e98f6ce2049b" providerId="AD" clId="Web-{C2904352-AA65-68D0-8E04-BC30B02D0E6A}" dt="2021-07-29T02:34:00.283" v="160"/>
        <pc:sldMkLst>
          <pc:docMk/>
          <pc:sldMk cId="3862024830" sldId="455"/>
        </pc:sldMkLst>
      </pc:sldChg>
      <pc:sldChg chg="del">
        <pc:chgData name="Harleen Kaur" userId="S::id65ns02@ubalt.edu::9f7fc1d6-ab67-473f-ba46-e98f6ce2049b" providerId="AD" clId="Web-{C2904352-AA65-68D0-8E04-BC30B02D0E6A}" dt="2021-07-29T02:42:18.482" v="432"/>
        <pc:sldMkLst>
          <pc:docMk/>
          <pc:sldMk cId="4113545877" sldId="459"/>
        </pc:sldMkLst>
      </pc:sldChg>
      <pc:sldChg chg="modSp">
        <pc:chgData name="Harleen Kaur" userId="S::id65ns02@ubalt.edu::9f7fc1d6-ab67-473f-ba46-e98f6ce2049b" providerId="AD" clId="Web-{C2904352-AA65-68D0-8E04-BC30B02D0E6A}" dt="2021-07-29T02:26:17.628" v="3" actId="14100"/>
        <pc:sldMkLst>
          <pc:docMk/>
          <pc:sldMk cId="3747998406" sldId="476"/>
        </pc:sldMkLst>
      </pc:sldChg>
      <pc:sldChg chg="modSp ord">
        <pc:chgData name="Harleen Kaur" userId="S::id65ns02@ubalt.edu::9f7fc1d6-ab67-473f-ba46-e98f6ce2049b" providerId="AD" clId="Web-{C2904352-AA65-68D0-8E04-BC30B02D0E6A}" dt="2021-07-29T02:34:32.878" v="167" actId="20577"/>
        <pc:sldMkLst>
          <pc:docMk/>
          <pc:sldMk cId="470632294" sldId="493"/>
        </pc:sldMkLst>
      </pc:sldChg>
    </pc:docChg>
  </pc:docChgLst>
  <pc:docChgLst>
    <pc:chgData name="Weifeng Xu" userId="e7aed605-a3dd-4d5a-a692-a87037af107b" providerId="ADAL" clId="{8BBD8853-A709-41CD-ACA7-12532F4F7A65}"/>
    <pc:docChg chg="undo custSel addSld delSld modSld">
      <pc:chgData name="Weifeng Xu" userId="e7aed605-a3dd-4d5a-a692-a87037af107b" providerId="ADAL" clId="{8BBD8853-A709-41CD-ACA7-12532F4F7A65}" dt="2025-01-01T16:27:39.580" v="797" actId="20577"/>
      <pc:docMkLst>
        <pc:docMk/>
      </pc:docMkLst>
      <pc:sldChg chg="modSp mod">
        <pc:chgData name="Weifeng Xu" userId="e7aed605-a3dd-4d5a-a692-a87037af107b" providerId="ADAL" clId="{8BBD8853-A709-41CD-ACA7-12532F4F7A65}" dt="2025-01-01T15:34:23.762" v="23" actId="20577"/>
        <pc:sldMkLst>
          <pc:docMk/>
          <pc:sldMk cId="1323245308" sldId="256"/>
        </pc:sldMkLst>
        <pc:spChg chg="mod">
          <ac:chgData name="Weifeng Xu" userId="e7aed605-a3dd-4d5a-a692-a87037af107b" providerId="ADAL" clId="{8BBD8853-A709-41CD-ACA7-12532F4F7A65}" dt="2025-01-01T15:34:23.762" v="23" actId="20577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8BBD8853-A709-41CD-ACA7-12532F4F7A65}" dt="2025-01-01T16:15:36.512" v="506" actId="47"/>
        <pc:sldMkLst>
          <pc:docMk/>
          <pc:sldMk cId="1213980752" sldId="342"/>
        </pc:sldMkLst>
      </pc:sldChg>
      <pc:sldChg chg="del">
        <pc:chgData name="Weifeng Xu" userId="e7aed605-a3dd-4d5a-a692-a87037af107b" providerId="ADAL" clId="{8BBD8853-A709-41CD-ACA7-12532F4F7A65}" dt="2025-01-01T16:15:41.729" v="507" actId="47"/>
        <pc:sldMkLst>
          <pc:docMk/>
          <pc:sldMk cId="2524286362" sldId="34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625091532" sldId="34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3526368" sldId="35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49956382" sldId="36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4183985" sldId="380"/>
        </pc:sldMkLst>
      </pc:sldChg>
      <pc:sldChg chg="addSp delSp modSp mod modClrScheme chgLayout">
        <pc:chgData name="Weifeng Xu" userId="e7aed605-a3dd-4d5a-a692-a87037af107b" providerId="ADAL" clId="{8BBD8853-A709-41CD-ACA7-12532F4F7A65}" dt="2025-01-01T16:21:15.890" v="658" actId="700"/>
        <pc:sldMkLst>
          <pc:docMk/>
          <pc:sldMk cId="178630246" sldId="388"/>
        </pc:sldMkLst>
        <pc:spChg chg="del mod ord">
          <ac:chgData name="Weifeng Xu" userId="e7aed605-a3dd-4d5a-a692-a87037af107b" providerId="ADAL" clId="{8BBD8853-A709-41CD-ACA7-12532F4F7A65}" dt="2025-01-01T16:21:13.246" v="657" actId="700"/>
          <ac:spMkLst>
            <pc:docMk/>
            <pc:sldMk cId="178630246" sldId="388"/>
            <ac:spMk id="2" creationId="{511E5A3B-1A9A-4587-8EE5-C8C7EF5EC8AC}"/>
          </ac:spMkLst>
        </pc:spChg>
        <pc:spChg chg="add del mod ord">
          <ac:chgData name="Weifeng Xu" userId="e7aed605-a3dd-4d5a-a692-a87037af107b" providerId="ADAL" clId="{8BBD8853-A709-41CD-ACA7-12532F4F7A65}" dt="2025-01-01T16:21:15.890" v="658" actId="700"/>
          <ac:spMkLst>
            <pc:docMk/>
            <pc:sldMk cId="178630246" sldId="388"/>
            <ac:spMk id="11" creationId="{747CEDD8-41A3-4A6D-A34C-9B9C711373EB}"/>
          </ac:spMkLst>
        </pc:spChg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690676310" sldId="39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54763750" sldId="39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44230432" sldId="40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086783645" sldId="40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271356633" sldId="40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091736900" sldId="40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9479736" sldId="404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986757257" sldId="405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673974891" sldId="41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138222289" sldId="41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75411651" sldId="41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00724894" sldId="418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999398568" sldId="424"/>
        </pc:sldMkLst>
      </pc:sldChg>
      <pc:sldChg chg="modSp mod">
        <pc:chgData name="Weifeng Xu" userId="e7aed605-a3dd-4d5a-a692-a87037af107b" providerId="ADAL" clId="{8BBD8853-A709-41CD-ACA7-12532F4F7A65}" dt="2025-01-01T16:09:51.321" v="487" actId="207"/>
        <pc:sldMkLst>
          <pc:docMk/>
          <pc:sldMk cId="3304247483" sldId="431"/>
        </pc:sldMkLst>
        <pc:spChg chg="mod">
          <ac:chgData name="Weifeng Xu" userId="e7aed605-a3dd-4d5a-a692-a87037af107b" providerId="ADAL" clId="{8BBD8853-A709-41CD-ACA7-12532F4F7A65}" dt="2025-01-01T16:09:51.321" v="487" actId="207"/>
          <ac:spMkLst>
            <pc:docMk/>
            <pc:sldMk cId="3304247483" sldId="431"/>
            <ac:spMk id="8" creationId="{DAE84013-9397-470E-AF0E-847A963DAA05}"/>
          </ac:spMkLst>
        </pc:spChg>
      </pc:sldChg>
      <pc:sldChg chg="modSp mod">
        <pc:chgData name="Weifeng Xu" userId="e7aed605-a3dd-4d5a-a692-a87037af107b" providerId="ADAL" clId="{8BBD8853-A709-41CD-ACA7-12532F4F7A65}" dt="2025-01-01T15:59:22.249" v="343" actId="20577"/>
        <pc:sldMkLst>
          <pc:docMk/>
          <pc:sldMk cId="500013314" sldId="434"/>
        </pc:sldMkLst>
        <pc:spChg chg="mod">
          <ac:chgData name="Weifeng Xu" userId="e7aed605-a3dd-4d5a-a692-a87037af107b" providerId="ADAL" clId="{8BBD8853-A709-41CD-ACA7-12532F4F7A65}" dt="2025-01-01T15:59:22.249" v="343" actId="20577"/>
          <ac:spMkLst>
            <pc:docMk/>
            <pc:sldMk cId="500013314" sldId="434"/>
            <ac:spMk id="2" creationId="{4EA3B4DB-069D-423C-AB47-B89FD42F4031}"/>
          </ac:spMkLst>
        </pc:spChg>
        <pc:spChg chg="mod">
          <ac:chgData name="Weifeng Xu" userId="e7aed605-a3dd-4d5a-a692-a87037af107b" providerId="ADAL" clId="{8BBD8853-A709-41CD-ACA7-12532F4F7A65}" dt="2025-01-01T15:42:34.991" v="159" actId="20577"/>
          <ac:spMkLst>
            <pc:docMk/>
            <pc:sldMk cId="500013314" sldId="434"/>
            <ac:spMk id="3" creationId="{7C5F10AC-119F-46DF-9416-CA6D433DE046}"/>
          </ac:spMkLst>
        </pc:spChg>
      </pc:sldChg>
      <pc:sldChg chg="delSp modSp mod modClrScheme chgLayout">
        <pc:chgData name="Weifeng Xu" userId="e7aed605-a3dd-4d5a-a692-a87037af107b" providerId="ADAL" clId="{8BBD8853-A709-41CD-ACA7-12532F4F7A65}" dt="2025-01-01T16:24:54.999" v="678" actId="1076"/>
        <pc:sldMkLst>
          <pc:docMk/>
          <pc:sldMk cId="2525335445" sldId="436"/>
        </pc:sldMkLst>
        <pc:spChg chg="del mod">
          <ac:chgData name="Weifeng Xu" userId="e7aed605-a3dd-4d5a-a692-a87037af107b" providerId="ADAL" clId="{8BBD8853-A709-41CD-ACA7-12532F4F7A65}" dt="2025-01-01T16:24:51.907" v="677" actId="700"/>
          <ac:spMkLst>
            <pc:docMk/>
            <pc:sldMk cId="2525335445" sldId="436"/>
            <ac:spMk id="2" creationId="{BDD3C7C7-633A-4382-929F-65B32CBD31FA}"/>
          </ac:spMkLst>
        </pc:spChg>
        <pc:spChg chg="mod">
          <ac:chgData name="Weifeng Xu" userId="e7aed605-a3dd-4d5a-a692-a87037af107b" providerId="ADAL" clId="{8BBD8853-A709-41CD-ACA7-12532F4F7A65}" dt="2025-01-01T16:24:54.999" v="678" actId="1076"/>
          <ac:spMkLst>
            <pc:docMk/>
            <pc:sldMk cId="2525335445" sldId="436"/>
            <ac:spMk id="6" creationId="{133E6DED-3506-424B-A23F-6C24C613F4D2}"/>
          </ac:spMkLst>
        </pc:spChg>
        <pc:spChg chg="mod">
          <ac:chgData name="Weifeng Xu" userId="e7aed605-a3dd-4d5a-a692-a87037af107b" providerId="ADAL" clId="{8BBD8853-A709-41CD-ACA7-12532F4F7A65}" dt="2025-01-01T16:24:54.999" v="678" actId="1076"/>
          <ac:spMkLst>
            <pc:docMk/>
            <pc:sldMk cId="2525335445" sldId="436"/>
            <ac:spMk id="7" creationId="{38933FAF-4B1B-46A8-B10F-08B1FBC99AE9}"/>
          </ac:spMkLst>
        </pc:spChg>
        <pc:spChg chg="mod">
          <ac:chgData name="Weifeng Xu" userId="e7aed605-a3dd-4d5a-a692-a87037af107b" providerId="ADAL" clId="{8BBD8853-A709-41CD-ACA7-12532F4F7A65}" dt="2025-01-01T16:24:54.999" v="678" actId="1076"/>
          <ac:spMkLst>
            <pc:docMk/>
            <pc:sldMk cId="2525335445" sldId="436"/>
            <ac:spMk id="9" creationId="{B4BA2A82-0077-467B-85B5-2B7D5AAB1532}"/>
          </ac:spMkLst>
        </pc:spChg>
        <pc:picChg chg="mod">
          <ac:chgData name="Weifeng Xu" userId="e7aed605-a3dd-4d5a-a692-a87037af107b" providerId="ADAL" clId="{8BBD8853-A709-41CD-ACA7-12532F4F7A65}" dt="2025-01-01T16:24:54.999" v="678" actId="1076"/>
          <ac:picMkLst>
            <pc:docMk/>
            <pc:sldMk cId="2525335445" sldId="436"/>
            <ac:picMk id="5" creationId="{75A9EE03-D291-47FA-BD72-99AD92EABE2C}"/>
          </ac:picMkLst>
        </pc:picChg>
      </pc:sldChg>
      <pc:sldChg chg="delSp modSp mod modClrScheme chgLayout">
        <pc:chgData name="Weifeng Xu" userId="e7aed605-a3dd-4d5a-a692-a87037af107b" providerId="ADAL" clId="{8BBD8853-A709-41CD-ACA7-12532F4F7A65}" dt="2025-01-01T16:25:32.972" v="705" actId="14100"/>
        <pc:sldMkLst>
          <pc:docMk/>
          <pc:sldMk cId="1854780033" sldId="437"/>
        </pc:sldMkLst>
        <pc:spChg chg="del mod">
          <ac:chgData name="Weifeng Xu" userId="e7aed605-a3dd-4d5a-a692-a87037af107b" providerId="ADAL" clId="{8BBD8853-A709-41CD-ACA7-12532F4F7A65}" dt="2025-01-01T16:25:05.664" v="681" actId="700"/>
          <ac:spMkLst>
            <pc:docMk/>
            <pc:sldMk cId="1854780033" sldId="437"/>
            <ac:spMk id="2" creationId="{C29C0832-F3BC-4E0B-A1A9-D77FC686A652}"/>
          </ac:spMkLst>
        </pc:spChg>
        <pc:spChg chg="mod">
          <ac:chgData name="Weifeng Xu" userId="e7aed605-a3dd-4d5a-a692-a87037af107b" providerId="ADAL" clId="{8BBD8853-A709-41CD-ACA7-12532F4F7A65}" dt="2025-01-01T16:25:19.232" v="686" actId="14100"/>
          <ac:spMkLst>
            <pc:docMk/>
            <pc:sldMk cId="1854780033" sldId="437"/>
            <ac:spMk id="5" creationId="{5DC86B5F-81D6-4BA0-A54F-2C743695B8CF}"/>
          </ac:spMkLst>
        </pc:spChg>
        <pc:spChg chg="mod">
          <ac:chgData name="Weifeng Xu" userId="e7aed605-a3dd-4d5a-a692-a87037af107b" providerId="ADAL" clId="{8BBD8853-A709-41CD-ACA7-12532F4F7A65}" dt="2025-01-01T16:25:09.178" v="682" actId="1076"/>
          <ac:spMkLst>
            <pc:docMk/>
            <pc:sldMk cId="1854780033" sldId="437"/>
            <ac:spMk id="8" creationId="{C3E11C82-29C7-4033-B7D0-4AEDC1EC4A4C}"/>
          </ac:spMkLst>
        </pc:spChg>
        <pc:spChg chg="mod">
          <ac:chgData name="Weifeng Xu" userId="e7aed605-a3dd-4d5a-a692-a87037af107b" providerId="ADAL" clId="{8BBD8853-A709-41CD-ACA7-12532F4F7A65}" dt="2025-01-01T16:25:32.972" v="705" actId="14100"/>
          <ac:spMkLst>
            <pc:docMk/>
            <pc:sldMk cId="1854780033" sldId="437"/>
            <ac:spMk id="9" creationId="{C4706244-5155-41D7-B99A-5BB2C76BDB6B}"/>
          </ac:spMkLst>
        </pc:spChg>
        <pc:picChg chg="mod">
          <ac:chgData name="Weifeng Xu" userId="e7aed605-a3dd-4d5a-a692-a87037af107b" providerId="ADAL" clId="{8BBD8853-A709-41CD-ACA7-12532F4F7A65}" dt="2025-01-01T16:25:19.232" v="686" actId="14100"/>
          <ac:picMkLst>
            <pc:docMk/>
            <pc:sldMk cId="1854780033" sldId="437"/>
            <ac:picMk id="4" creationId="{6F373437-3B81-4412-8D98-6D95ADBFF560}"/>
          </ac:picMkLst>
        </pc:picChg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96711178" sldId="43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28166042" sldId="44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765608399" sldId="44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86660206" sldId="44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68390487" sldId="45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021732972" sldId="451"/>
        </pc:sldMkLst>
      </pc:sldChg>
      <pc:sldChg chg="modSp mod">
        <pc:chgData name="Weifeng Xu" userId="e7aed605-a3dd-4d5a-a692-a87037af107b" providerId="ADAL" clId="{8BBD8853-A709-41CD-ACA7-12532F4F7A65}" dt="2025-01-01T16:22:04.100" v="667" actId="20577"/>
        <pc:sldMkLst>
          <pc:docMk/>
          <pc:sldMk cId="3862024830" sldId="455"/>
        </pc:sldMkLst>
        <pc:spChg chg="mod">
          <ac:chgData name="Weifeng Xu" userId="e7aed605-a3dd-4d5a-a692-a87037af107b" providerId="ADAL" clId="{8BBD8853-A709-41CD-ACA7-12532F4F7A65}" dt="2025-01-01T16:22:04.100" v="667" actId="20577"/>
          <ac:spMkLst>
            <pc:docMk/>
            <pc:sldMk cId="3862024830" sldId="455"/>
            <ac:spMk id="3" creationId="{12D180E8-7053-4983-9728-782EE7D79494}"/>
          </ac:spMkLst>
        </pc:spChg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315308459" sldId="46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86974808" sldId="46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314936893" sldId="46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046599052" sldId="46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503302510" sldId="464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2385847" sldId="465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108814938" sldId="46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298092117" sldId="468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799974314" sldId="46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516792557" sldId="47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640694331" sldId="47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05400652" sldId="47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771432335" sldId="474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231770301" sldId="475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747998406" sldId="47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397543579" sldId="47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872827065" sldId="478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896899859" sldId="47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094100314" sldId="48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912999428" sldId="48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3753587" sldId="48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557268749" sldId="48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2000320" sldId="484"/>
        </pc:sldMkLst>
      </pc:sldChg>
      <pc:sldChg chg="addSp modSp mod">
        <pc:chgData name="Weifeng Xu" userId="e7aed605-a3dd-4d5a-a692-a87037af107b" providerId="ADAL" clId="{8BBD8853-A709-41CD-ACA7-12532F4F7A65}" dt="2025-01-01T15:48:28.062" v="251" actId="207"/>
        <pc:sldMkLst>
          <pc:docMk/>
          <pc:sldMk cId="4176315126" sldId="485"/>
        </pc:sldMkLst>
        <pc:spChg chg="add mod">
          <ac:chgData name="Weifeng Xu" userId="e7aed605-a3dd-4d5a-a692-a87037af107b" providerId="ADAL" clId="{8BBD8853-A709-41CD-ACA7-12532F4F7A65}" dt="2025-01-01T15:48:28.062" v="251" actId="207"/>
          <ac:spMkLst>
            <pc:docMk/>
            <pc:sldMk cId="4176315126" sldId="485"/>
            <ac:spMk id="8" creationId="{8914A124-01B9-855E-3194-253E9BF928FB}"/>
          </ac:spMkLst>
        </pc:spChg>
        <pc:picChg chg="mod">
          <ac:chgData name="Weifeng Xu" userId="e7aed605-a3dd-4d5a-a692-a87037af107b" providerId="ADAL" clId="{8BBD8853-A709-41CD-ACA7-12532F4F7A65}" dt="2025-01-01T15:48:11.070" v="243" actId="1076"/>
          <ac:picMkLst>
            <pc:docMk/>
            <pc:sldMk cId="4176315126" sldId="485"/>
            <ac:picMk id="4" creationId="{417AE826-70D2-4FEB-9007-EF8E11738224}"/>
          </ac:picMkLst>
        </pc:picChg>
        <pc:picChg chg="mod">
          <ac:chgData name="Weifeng Xu" userId="e7aed605-a3dd-4d5a-a692-a87037af107b" providerId="ADAL" clId="{8BBD8853-A709-41CD-ACA7-12532F4F7A65}" dt="2025-01-01T15:48:11.070" v="243" actId="1076"/>
          <ac:picMkLst>
            <pc:docMk/>
            <pc:sldMk cId="4176315126" sldId="485"/>
            <ac:picMk id="5" creationId="{1A71B0BA-582C-43AA-932D-DAF867755EBF}"/>
          </ac:picMkLst>
        </pc:picChg>
        <pc:picChg chg="mod">
          <ac:chgData name="Weifeng Xu" userId="e7aed605-a3dd-4d5a-a692-a87037af107b" providerId="ADAL" clId="{8BBD8853-A709-41CD-ACA7-12532F4F7A65}" dt="2025-01-01T15:48:11.070" v="243" actId="1076"/>
          <ac:picMkLst>
            <pc:docMk/>
            <pc:sldMk cId="4176315126" sldId="485"/>
            <ac:picMk id="6" creationId="{9A50EB35-2A5F-4A55-80D0-BCA64D4BC06E}"/>
          </ac:picMkLst>
        </pc:picChg>
        <pc:picChg chg="mod">
          <ac:chgData name="Weifeng Xu" userId="e7aed605-a3dd-4d5a-a692-a87037af107b" providerId="ADAL" clId="{8BBD8853-A709-41CD-ACA7-12532F4F7A65}" dt="2025-01-01T15:48:11.070" v="243" actId="1076"/>
          <ac:picMkLst>
            <pc:docMk/>
            <pc:sldMk cId="4176315126" sldId="485"/>
            <ac:picMk id="7" creationId="{7615C714-3D2C-4FF9-ABE5-C217B0C267FD}"/>
          </ac:picMkLst>
        </pc:picChg>
      </pc:sldChg>
      <pc:sldChg chg="modSp mod">
        <pc:chgData name="Weifeng Xu" userId="e7aed605-a3dd-4d5a-a692-a87037af107b" providerId="ADAL" clId="{8BBD8853-A709-41CD-ACA7-12532F4F7A65}" dt="2025-01-01T15:51:38.657" v="301" actId="14"/>
        <pc:sldMkLst>
          <pc:docMk/>
          <pc:sldMk cId="2777357418" sldId="486"/>
        </pc:sldMkLst>
        <pc:spChg chg="mod">
          <ac:chgData name="Weifeng Xu" userId="e7aed605-a3dd-4d5a-a692-a87037af107b" providerId="ADAL" clId="{8BBD8853-A709-41CD-ACA7-12532F4F7A65}" dt="2025-01-01T15:51:09.283" v="299" actId="20577"/>
          <ac:spMkLst>
            <pc:docMk/>
            <pc:sldMk cId="2777357418" sldId="486"/>
            <ac:spMk id="2" creationId="{7933D797-DAB1-4A5C-8DE7-2DDA9BA804B1}"/>
          </ac:spMkLst>
        </pc:spChg>
        <pc:spChg chg="mod">
          <ac:chgData name="Weifeng Xu" userId="e7aed605-a3dd-4d5a-a692-a87037af107b" providerId="ADAL" clId="{8BBD8853-A709-41CD-ACA7-12532F4F7A65}" dt="2025-01-01T15:51:38.657" v="301" actId="14"/>
          <ac:spMkLst>
            <pc:docMk/>
            <pc:sldMk cId="2777357418" sldId="486"/>
            <ac:spMk id="3" creationId="{CD415336-0926-4BBA-B627-1B412F6FBADB}"/>
          </ac:spMkLst>
        </pc:spChg>
      </pc:sldChg>
      <pc:sldChg chg="modSp del mod">
        <pc:chgData name="Weifeng Xu" userId="e7aed605-a3dd-4d5a-a692-a87037af107b" providerId="ADAL" clId="{8BBD8853-A709-41CD-ACA7-12532F4F7A65}" dt="2025-01-01T15:44:09.259" v="160" actId="47"/>
        <pc:sldMkLst>
          <pc:docMk/>
          <pc:sldMk cId="3478959226" sldId="487"/>
        </pc:sldMkLst>
        <pc:spChg chg="mod">
          <ac:chgData name="Weifeng Xu" userId="e7aed605-a3dd-4d5a-a692-a87037af107b" providerId="ADAL" clId="{8BBD8853-A709-41CD-ACA7-12532F4F7A65}" dt="2025-01-01T15:38:51.556" v="83" actId="20577"/>
          <ac:spMkLst>
            <pc:docMk/>
            <pc:sldMk cId="3478959226" sldId="487"/>
            <ac:spMk id="2" creationId="{E1AD020E-02D1-4C12-AAA3-10E23632DD63}"/>
          </ac:spMkLst>
        </pc:spChg>
      </pc:sldChg>
      <pc:sldChg chg="modSp del mod">
        <pc:chgData name="Weifeng Xu" userId="e7aed605-a3dd-4d5a-a692-a87037af107b" providerId="ADAL" clId="{8BBD8853-A709-41CD-ACA7-12532F4F7A65}" dt="2025-01-01T15:52:51.055" v="302" actId="47"/>
        <pc:sldMkLst>
          <pc:docMk/>
          <pc:sldMk cId="884726682" sldId="488"/>
        </pc:sldMkLst>
        <pc:spChg chg="mod">
          <ac:chgData name="Weifeng Xu" userId="e7aed605-a3dd-4d5a-a692-a87037af107b" providerId="ADAL" clId="{8BBD8853-A709-41CD-ACA7-12532F4F7A65}" dt="2025-01-01T15:46:02.651" v="240" actId="20577"/>
          <ac:spMkLst>
            <pc:docMk/>
            <pc:sldMk cId="884726682" sldId="488"/>
            <ac:spMk id="3" creationId="{2D06C207-9D43-416D-8539-02FDA8576C94}"/>
          </ac:spMkLst>
        </pc:spChg>
      </pc:sldChg>
      <pc:sldChg chg="modSp mod">
        <pc:chgData name="Weifeng Xu" userId="e7aed605-a3dd-4d5a-a692-a87037af107b" providerId="ADAL" clId="{8BBD8853-A709-41CD-ACA7-12532F4F7A65}" dt="2025-01-01T16:27:39.580" v="797" actId="20577"/>
        <pc:sldMkLst>
          <pc:docMk/>
          <pc:sldMk cId="3298224472" sldId="489"/>
        </pc:sldMkLst>
        <pc:spChg chg="mod">
          <ac:chgData name="Weifeng Xu" userId="e7aed605-a3dd-4d5a-a692-a87037af107b" providerId="ADAL" clId="{8BBD8853-A709-41CD-ACA7-12532F4F7A65}" dt="2025-01-01T16:27:39.580" v="797" actId="20577"/>
          <ac:spMkLst>
            <pc:docMk/>
            <pc:sldMk cId="3298224472" sldId="489"/>
            <ac:spMk id="3" creationId="{A38D5518-DB37-4A85-95B0-843461658603}"/>
          </ac:spMkLst>
        </pc:spChg>
      </pc:sldChg>
      <pc:sldChg chg="modSp mod">
        <pc:chgData name="Weifeng Xu" userId="e7aed605-a3dd-4d5a-a692-a87037af107b" providerId="ADAL" clId="{8BBD8853-A709-41CD-ACA7-12532F4F7A65}" dt="2025-01-01T16:08:41.738" v="486" actId="6549"/>
        <pc:sldMkLst>
          <pc:docMk/>
          <pc:sldMk cId="2317666254" sldId="490"/>
        </pc:sldMkLst>
        <pc:spChg chg="mod">
          <ac:chgData name="Weifeng Xu" userId="e7aed605-a3dd-4d5a-a692-a87037af107b" providerId="ADAL" clId="{8BBD8853-A709-41CD-ACA7-12532F4F7A65}" dt="2025-01-01T16:08:41.738" v="486" actId="6549"/>
          <ac:spMkLst>
            <pc:docMk/>
            <pc:sldMk cId="2317666254" sldId="490"/>
            <ac:spMk id="2" creationId="{5633C260-A713-44D2-9650-194DD8EB7A1D}"/>
          </ac:spMkLst>
        </pc:spChg>
      </pc:sldChg>
      <pc:sldChg chg="modSp mod">
        <pc:chgData name="Weifeng Xu" userId="e7aed605-a3dd-4d5a-a692-a87037af107b" providerId="ADAL" clId="{8BBD8853-A709-41CD-ACA7-12532F4F7A65}" dt="2025-01-01T16:10:57.530" v="505" actId="20577"/>
        <pc:sldMkLst>
          <pc:docMk/>
          <pc:sldMk cId="1287349466" sldId="492"/>
        </pc:sldMkLst>
        <pc:spChg chg="mod">
          <ac:chgData name="Weifeng Xu" userId="e7aed605-a3dd-4d5a-a692-a87037af107b" providerId="ADAL" clId="{8BBD8853-A709-41CD-ACA7-12532F4F7A65}" dt="2025-01-01T16:10:57.530" v="505" actId="20577"/>
          <ac:spMkLst>
            <pc:docMk/>
            <pc:sldMk cId="1287349466" sldId="492"/>
            <ac:spMk id="2" creationId="{2247C9A1-A914-4BDB-8F31-946AE3B0AB0E}"/>
          </ac:spMkLst>
        </pc:spChg>
      </pc:sldChg>
      <pc:sldChg chg="modSp mod">
        <pc:chgData name="Weifeng Xu" userId="e7aed605-a3dd-4d5a-a692-a87037af107b" providerId="ADAL" clId="{8BBD8853-A709-41CD-ACA7-12532F4F7A65}" dt="2025-01-01T16:24:17.248" v="674" actId="20577"/>
        <pc:sldMkLst>
          <pc:docMk/>
          <pc:sldMk cId="470632294" sldId="493"/>
        </pc:sldMkLst>
        <pc:spChg chg="mod">
          <ac:chgData name="Weifeng Xu" userId="e7aed605-a3dd-4d5a-a692-a87037af107b" providerId="ADAL" clId="{8BBD8853-A709-41CD-ACA7-12532F4F7A65}" dt="2025-01-01T16:24:17.248" v="674" actId="20577"/>
          <ac:spMkLst>
            <pc:docMk/>
            <pc:sldMk cId="470632294" sldId="493"/>
            <ac:spMk id="2" creationId="{1B1101AE-46D4-4691-A772-6CC79314E991}"/>
          </ac:spMkLst>
        </pc:spChg>
        <pc:spChg chg="mod">
          <ac:chgData name="Weifeng Xu" userId="e7aed605-a3dd-4d5a-a692-a87037af107b" providerId="ADAL" clId="{8BBD8853-A709-41CD-ACA7-12532F4F7A65}" dt="2025-01-01T16:21:46.739" v="664" actId="6549"/>
          <ac:spMkLst>
            <pc:docMk/>
            <pc:sldMk cId="470632294" sldId="493"/>
            <ac:spMk id="3" creationId="{D8B36EA8-41C8-4EB0-847D-E23A095A0596}"/>
          </ac:spMkLst>
        </pc:spChg>
      </pc:sldChg>
      <pc:sldChg chg="addSp modSp new mod modClrScheme chgLayout">
        <pc:chgData name="Weifeng Xu" userId="e7aed605-a3dd-4d5a-a692-a87037af107b" providerId="ADAL" clId="{8BBD8853-A709-41CD-ACA7-12532F4F7A65}" dt="2025-01-01T16:26:26.761" v="774" actId="20577"/>
        <pc:sldMkLst>
          <pc:docMk/>
          <pc:sldMk cId="3732815573" sldId="494"/>
        </pc:sldMkLst>
        <pc:spChg chg="add mod ord">
          <ac:chgData name="Weifeng Xu" userId="e7aed605-a3dd-4d5a-a692-a87037af107b" providerId="ADAL" clId="{8BBD8853-A709-41CD-ACA7-12532F4F7A65}" dt="2025-01-01T16:26:26.761" v="774" actId="20577"/>
          <ac:spMkLst>
            <pc:docMk/>
            <pc:sldMk cId="3732815573" sldId="494"/>
            <ac:spMk id="2" creationId="{09F322AF-4520-E81D-9597-53DC986C956A}"/>
          </ac:spMkLst>
        </pc:spChg>
        <pc:spChg chg="add mod ord">
          <ac:chgData name="Weifeng Xu" userId="e7aed605-a3dd-4d5a-a692-a87037af107b" providerId="ADAL" clId="{8BBD8853-A709-41CD-ACA7-12532F4F7A65}" dt="2025-01-01T16:26:21.659" v="764"/>
          <ac:spMkLst>
            <pc:docMk/>
            <pc:sldMk cId="3732815573" sldId="494"/>
            <ac:spMk id="3" creationId="{24F44E8D-7F5E-2FA1-7890-E97CF7E667C5}"/>
          </ac:spMkLst>
        </pc:spChg>
      </pc:sldChg>
    </pc:docChg>
  </pc:docChgLst>
  <pc:docChgLst>
    <pc:chgData name="Harleen Kaur" userId="S::id65ns02@ubalt.edu::9f7fc1d6-ab67-473f-ba46-e98f6ce2049b" providerId="AD" clId="Web-{56217BE8-2311-4B44-8F2B-ADB982BB5A4C}"/>
    <pc:docChg chg="modSld">
      <pc:chgData name="Harleen Kaur" userId="S::id65ns02@ubalt.edu::9f7fc1d6-ab67-473f-ba46-e98f6ce2049b" providerId="AD" clId="Web-{56217BE8-2311-4B44-8F2B-ADB982BB5A4C}" dt="2021-07-27T20:54:41.846" v="36" actId="20577"/>
      <pc:docMkLst>
        <pc:docMk/>
      </pc:docMkLst>
      <pc:sldChg chg="modSp">
        <pc:chgData name="Harleen Kaur" userId="S::id65ns02@ubalt.edu::9f7fc1d6-ab67-473f-ba46-e98f6ce2049b" providerId="AD" clId="Web-{56217BE8-2311-4B44-8F2B-ADB982BB5A4C}" dt="2021-07-27T20:54:41.846" v="36" actId="20577"/>
        <pc:sldMkLst>
          <pc:docMk/>
          <pc:sldMk cId="3747998406" sldId="476"/>
        </pc:sldMkLst>
      </pc:sldChg>
    </pc:docChg>
  </pc:docChgLst>
  <pc:docChgLst>
    <pc:chgData name="Harleen Kaur" userId="S::id65ns02@ubalt.edu::9f7fc1d6-ab67-473f-ba46-e98f6ce2049b" providerId="AD" clId="Web-{43AF428E-78F3-322B-8A74-9B4E0428020A}"/>
    <pc:docChg chg="modSld">
      <pc:chgData name="Harleen Kaur" userId="S::id65ns02@ubalt.edu::9f7fc1d6-ab67-473f-ba46-e98f6ce2049b" providerId="AD" clId="Web-{43AF428E-78F3-322B-8A74-9B4E0428020A}" dt="2021-06-29T19:53:05.694" v="2" actId="20577"/>
      <pc:docMkLst>
        <pc:docMk/>
      </pc:docMkLst>
      <pc:sldChg chg="modSp">
        <pc:chgData name="Harleen Kaur" userId="S::id65ns02@ubalt.edu::9f7fc1d6-ab67-473f-ba46-e98f6ce2049b" providerId="AD" clId="Web-{43AF428E-78F3-322B-8A74-9B4E0428020A}" dt="2021-06-29T19:53:05.694" v="2" actId="20577"/>
        <pc:sldMkLst>
          <pc:docMk/>
          <pc:sldMk cId="522743250" sldId="363"/>
        </pc:sldMkLst>
      </pc:sldChg>
    </pc:docChg>
  </pc:docChgLst>
  <pc:docChgLst>
    <pc:chgData name="Harleen Kaur" userId="S::id65ns02@ubalt.edu::9f7fc1d6-ab67-473f-ba46-e98f6ce2049b" providerId="AD" clId="Web-{CC7D59B9-473F-484B-ABF1-9287A94F5179}"/>
    <pc:docChg chg="addSld delSld modSld">
      <pc:chgData name="Harleen Kaur" userId="S::id65ns02@ubalt.edu::9f7fc1d6-ab67-473f-ba46-e98f6ce2049b" providerId="AD" clId="Web-{CC7D59B9-473F-484B-ABF1-9287A94F5179}" dt="2021-07-23T01:51:33.051" v="1398" actId="20577"/>
      <pc:docMkLst>
        <pc:docMk/>
      </pc:docMkLst>
      <pc:sldChg chg="modSp">
        <pc:chgData name="Harleen Kaur" userId="S::id65ns02@ubalt.edu::9f7fc1d6-ab67-473f-ba46-e98f6ce2049b" providerId="AD" clId="Web-{CC7D59B9-473F-484B-ABF1-9287A94F5179}" dt="2021-07-22T17:48:16.109" v="61" actId="20577"/>
        <pc:sldMkLst>
          <pc:docMk/>
          <pc:sldMk cId="3381154349" sldId="398"/>
        </pc:sldMkLst>
      </pc:sldChg>
      <pc:sldChg chg="modSp">
        <pc:chgData name="Harleen Kaur" userId="S::id65ns02@ubalt.edu::9f7fc1d6-ab67-473f-ba46-e98f6ce2049b" providerId="AD" clId="Web-{CC7D59B9-473F-484B-ABF1-9287A94F5179}" dt="2021-07-22T20:17:05.560" v="495" actId="20577"/>
        <pc:sldMkLst>
          <pc:docMk/>
          <pc:sldMk cId="3765136305" sldId="428"/>
        </pc:sldMkLst>
      </pc:sldChg>
      <pc:sldChg chg="modSp">
        <pc:chgData name="Harleen Kaur" userId="S::id65ns02@ubalt.edu::9f7fc1d6-ab67-473f-ba46-e98f6ce2049b" providerId="AD" clId="Web-{CC7D59B9-473F-484B-ABF1-9287A94F5179}" dt="2021-07-22T20:22:55.349" v="497" actId="14100"/>
        <pc:sldMkLst>
          <pc:docMk/>
          <pc:sldMk cId="723158062" sldId="432"/>
        </pc:sldMkLst>
      </pc:sldChg>
      <pc:sldChg chg="modSp">
        <pc:chgData name="Harleen Kaur" userId="S::id65ns02@ubalt.edu::9f7fc1d6-ab67-473f-ba46-e98f6ce2049b" providerId="AD" clId="Web-{CC7D59B9-473F-484B-ABF1-9287A94F5179}" dt="2021-07-22T21:09:54.214" v="736" actId="20577"/>
        <pc:sldMkLst>
          <pc:docMk/>
          <pc:sldMk cId="2155079201" sldId="435"/>
        </pc:sldMkLst>
      </pc:sldChg>
      <pc:sldChg chg="modSp">
        <pc:chgData name="Harleen Kaur" userId="S::id65ns02@ubalt.edu::9f7fc1d6-ab67-473f-ba46-e98f6ce2049b" providerId="AD" clId="Web-{CC7D59B9-473F-484B-ABF1-9287A94F5179}" dt="2021-07-22T19:55:41.936" v="172" actId="20577"/>
        <pc:sldMkLst>
          <pc:docMk/>
          <pc:sldMk cId="1489860489" sldId="440"/>
        </pc:sldMkLst>
      </pc:sldChg>
      <pc:sldChg chg="addSp delSp modSp">
        <pc:chgData name="Harleen Kaur" userId="S::id65ns02@ubalt.edu::9f7fc1d6-ab67-473f-ba46-e98f6ce2049b" providerId="AD" clId="Web-{CC7D59B9-473F-484B-ABF1-9287A94F5179}" dt="2021-07-22T18:28:45.641" v="81"/>
        <pc:sldMkLst>
          <pc:docMk/>
          <pc:sldMk cId="2128166042" sldId="441"/>
        </pc:sldMkLst>
      </pc:sldChg>
      <pc:sldChg chg="del">
        <pc:chgData name="Harleen Kaur" userId="S::id65ns02@ubalt.edu::9f7fc1d6-ab67-473f-ba46-e98f6ce2049b" providerId="AD" clId="Web-{CC7D59B9-473F-484B-ABF1-9287A94F5179}" dt="2021-07-22T18:32:21.209" v="146"/>
        <pc:sldMkLst>
          <pc:docMk/>
          <pc:sldMk cId="1029523982" sldId="442"/>
        </pc:sldMkLst>
      </pc:sldChg>
      <pc:sldChg chg="modSp">
        <pc:chgData name="Harleen Kaur" userId="S::id65ns02@ubalt.edu::9f7fc1d6-ab67-473f-ba46-e98f6ce2049b" providerId="AD" clId="Web-{CC7D59B9-473F-484B-ABF1-9287A94F5179}" dt="2021-07-23T01:36:16.461" v="1103" actId="20577"/>
        <pc:sldMkLst>
          <pc:docMk/>
          <pc:sldMk cId="1765608399" sldId="443"/>
        </pc:sldMkLst>
      </pc:sldChg>
      <pc:sldChg chg="modSp">
        <pc:chgData name="Harleen Kaur" userId="S::id65ns02@ubalt.edu::9f7fc1d6-ab67-473f-ba46-e98f6ce2049b" providerId="AD" clId="Web-{CC7D59B9-473F-484B-ABF1-9287A94F5179}" dt="2021-07-23T01:51:33.051" v="1398" actId="20577"/>
        <pc:sldMkLst>
          <pc:docMk/>
          <pc:sldMk cId="3991852019" sldId="445"/>
        </pc:sldMkLst>
      </pc:sldChg>
      <pc:sldChg chg="del">
        <pc:chgData name="Harleen Kaur" userId="S::id65ns02@ubalt.edu::9f7fc1d6-ab67-473f-ba46-e98f6ce2049b" providerId="AD" clId="Web-{CC7D59B9-473F-484B-ABF1-9287A94F5179}" dt="2021-07-22T21:17:18.488" v="870"/>
        <pc:sldMkLst>
          <pc:docMk/>
          <pc:sldMk cId="1885923503" sldId="446"/>
        </pc:sldMkLst>
      </pc:sldChg>
      <pc:sldChg chg="modSp">
        <pc:chgData name="Harleen Kaur" userId="S::id65ns02@ubalt.edu::9f7fc1d6-ab67-473f-ba46-e98f6ce2049b" providerId="AD" clId="Web-{CC7D59B9-473F-484B-ABF1-9287A94F5179}" dt="2021-07-22T17:53:22.305" v="62" actId="20577"/>
        <pc:sldMkLst>
          <pc:docMk/>
          <pc:sldMk cId="260036501" sldId="447"/>
        </pc:sldMkLst>
      </pc:sldChg>
      <pc:sldChg chg="modSp">
        <pc:chgData name="Harleen Kaur" userId="S::id65ns02@ubalt.edu::9f7fc1d6-ab67-473f-ba46-e98f6ce2049b" providerId="AD" clId="Web-{CC7D59B9-473F-484B-ABF1-9287A94F5179}" dt="2021-07-22T21:19:17.786" v="918" actId="20577"/>
        <pc:sldMkLst>
          <pc:docMk/>
          <pc:sldMk cId="1259972498" sldId="448"/>
        </pc:sldMkLst>
      </pc:sldChg>
      <pc:sldChg chg="modSp">
        <pc:chgData name="Harleen Kaur" userId="S::id65ns02@ubalt.edu::9f7fc1d6-ab67-473f-ba46-e98f6ce2049b" providerId="AD" clId="Web-{CC7D59B9-473F-484B-ABF1-9287A94F5179}" dt="2021-07-22T21:18:53.864" v="903" actId="20577"/>
        <pc:sldMkLst>
          <pc:docMk/>
          <pc:sldMk cId="2784708312" sldId="452"/>
        </pc:sldMkLst>
      </pc:sldChg>
      <pc:sldChg chg="modSp">
        <pc:chgData name="Harleen Kaur" userId="S::id65ns02@ubalt.edu::9f7fc1d6-ab67-473f-ba46-e98f6ce2049b" providerId="AD" clId="Web-{CC7D59B9-473F-484B-ABF1-9287A94F5179}" dt="2021-07-22T20:13:45.946" v="428" actId="20577"/>
        <pc:sldMkLst>
          <pc:docMk/>
          <pc:sldMk cId="2996491619" sldId="453"/>
        </pc:sldMkLst>
      </pc:sldChg>
      <pc:sldChg chg="modSp new">
        <pc:chgData name="Harleen Kaur" userId="S::id65ns02@ubalt.edu::9f7fc1d6-ab67-473f-ba46-e98f6ce2049b" providerId="AD" clId="Web-{CC7D59B9-473F-484B-ABF1-9287A94F5179}" dt="2021-07-22T18:32:13.584" v="145" actId="20577"/>
        <pc:sldMkLst>
          <pc:docMk/>
          <pc:sldMk cId="3474825546" sldId="454"/>
        </pc:sldMkLst>
      </pc:sldChg>
      <pc:sldChg chg="modSp new">
        <pc:chgData name="Harleen Kaur" userId="S::id65ns02@ubalt.edu::9f7fc1d6-ab67-473f-ba46-e98f6ce2049b" providerId="AD" clId="Web-{CC7D59B9-473F-484B-ABF1-9287A94F5179}" dt="2021-07-22T21:09:28.433" v="730" actId="20577"/>
        <pc:sldMkLst>
          <pc:docMk/>
          <pc:sldMk cId="3862024830" sldId="455"/>
        </pc:sldMkLst>
      </pc:sldChg>
      <pc:sldChg chg="modSp new">
        <pc:chgData name="Harleen Kaur" userId="S::id65ns02@ubalt.edu::9f7fc1d6-ab67-473f-ba46-e98f6ce2049b" providerId="AD" clId="Web-{CC7D59B9-473F-484B-ABF1-9287A94F5179}" dt="2021-07-22T21:17:05.737" v="869" actId="20577"/>
        <pc:sldMkLst>
          <pc:docMk/>
          <pc:sldMk cId="4202027213" sldId="456"/>
        </pc:sldMkLst>
      </pc:sldChg>
      <pc:sldChg chg="modSp new">
        <pc:chgData name="Harleen Kaur" userId="S::id65ns02@ubalt.edu::9f7fc1d6-ab67-473f-ba46-e98f6ce2049b" providerId="AD" clId="Web-{CC7D59B9-473F-484B-ABF1-9287A94F5179}" dt="2021-07-22T21:18:12.864" v="887" actId="20577"/>
        <pc:sldMkLst>
          <pc:docMk/>
          <pc:sldMk cId="2830511723" sldId="457"/>
        </pc:sldMkLst>
      </pc:sldChg>
    </pc:docChg>
  </pc:docChgLst>
  <pc:docChgLst>
    <pc:chgData name="Harleen Kaur" userId="S::id65ns02@ubalt.edu::9f7fc1d6-ab67-473f-ba46-e98f6ce2049b" providerId="AD" clId="Web-{7C916262-413D-D0D8-C523-2EB695F3124B}"/>
    <pc:docChg chg="addSld delSld modSld sldOrd">
      <pc:chgData name="Harleen Kaur" userId="S::id65ns02@ubalt.edu::9f7fc1d6-ab67-473f-ba46-e98f6ce2049b" providerId="AD" clId="Web-{7C916262-413D-D0D8-C523-2EB695F3124B}" dt="2021-07-27T22:13:20.435" v="3222" actId="14100"/>
      <pc:docMkLst>
        <pc:docMk/>
      </pc:docMkLst>
      <pc:sldChg chg="modSp">
        <pc:chgData name="Harleen Kaur" userId="S::id65ns02@ubalt.edu::9f7fc1d6-ab67-473f-ba46-e98f6ce2049b" providerId="AD" clId="Web-{7C916262-413D-D0D8-C523-2EB695F3124B}" dt="2021-07-26T12:50:55.811" v="95" actId="20577"/>
        <pc:sldMkLst>
          <pc:docMk/>
          <pc:sldMk cId="3154763750" sldId="397"/>
        </pc:sldMkLst>
      </pc:sldChg>
      <pc:sldChg chg="modSp ord">
        <pc:chgData name="Harleen Kaur" userId="S::id65ns02@ubalt.edu::9f7fc1d6-ab67-473f-ba46-e98f6ce2049b" providerId="AD" clId="Web-{7C916262-413D-D0D8-C523-2EB695F3124B}" dt="2021-07-26T13:02:31.016" v="147" actId="20577"/>
        <pc:sldMkLst>
          <pc:docMk/>
          <pc:sldMk cId="3381154349" sldId="398"/>
        </pc:sldMkLst>
      </pc:sldChg>
      <pc:sldChg chg="modSp">
        <pc:chgData name="Harleen Kaur" userId="S::id65ns02@ubalt.edu::9f7fc1d6-ab67-473f-ba46-e98f6ce2049b" providerId="AD" clId="Web-{7C916262-413D-D0D8-C523-2EB695F3124B}" dt="2021-07-26T12:58:09.057" v="120" actId="20577"/>
        <pc:sldMkLst>
          <pc:docMk/>
          <pc:sldMk cId="3472143807" sldId="399"/>
        </pc:sldMkLst>
      </pc:sldChg>
      <pc:sldChg chg="del">
        <pc:chgData name="Harleen Kaur" userId="S::id65ns02@ubalt.edu::9f7fc1d6-ab67-473f-ba46-e98f6ce2049b" providerId="AD" clId="Web-{7C916262-413D-D0D8-C523-2EB695F3124B}" dt="2021-07-27T18:19:17.872" v="938"/>
        <pc:sldMkLst>
          <pc:docMk/>
          <pc:sldMk cId="999172385" sldId="413"/>
        </pc:sldMkLst>
      </pc:sldChg>
      <pc:sldChg chg="del">
        <pc:chgData name="Harleen Kaur" userId="S::id65ns02@ubalt.edu::9f7fc1d6-ab67-473f-ba46-e98f6ce2049b" providerId="AD" clId="Web-{7C916262-413D-D0D8-C523-2EB695F3124B}" dt="2021-07-27T18:19:24.138" v="939"/>
        <pc:sldMkLst>
          <pc:docMk/>
          <pc:sldMk cId="1732895745" sldId="414"/>
        </pc:sldMkLst>
      </pc:sldChg>
      <pc:sldChg chg="del">
        <pc:chgData name="Harleen Kaur" userId="S::id65ns02@ubalt.edu::9f7fc1d6-ab67-473f-ba46-e98f6ce2049b" providerId="AD" clId="Web-{7C916262-413D-D0D8-C523-2EB695F3124B}" dt="2021-07-27T18:19:30.076" v="941"/>
        <pc:sldMkLst>
          <pc:docMk/>
          <pc:sldMk cId="3794158611" sldId="415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0:54.800" v="1036" actId="1076"/>
        <pc:sldMkLst>
          <pc:docMk/>
          <pc:sldMk cId="4138222289" sldId="416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3:02.135" v="1062" actId="14100"/>
        <pc:sldMkLst>
          <pc:docMk/>
          <pc:sldMk cId="2175411651" sldId="417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7:22.306" v="1242" actId="20577"/>
        <pc:sldMkLst>
          <pc:docMk/>
          <pc:sldMk cId="2100724894" sldId="418"/>
        </pc:sldMkLst>
      </pc:sldChg>
      <pc:sldChg chg="del">
        <pc:chgData name="Harleen Kaur" userId="S::id65ns02@ubalt.edu::9f7fc1d6-ab67-473f-ba46-e98f6ce2049b" providerId="AD" clId="Web-{7C916262-413D-D0D8-C523-2EB695F3124B}" dt="2021-07-27T20:03:27.187" v="2123"/>
        <pc:sldMkLst>
          <pc:docMk/>
          <pc:sldMk cId="2403806824" sldId="419"/>
        </pc:sldMkLst>
      </pc:sldChg>
      <pc:sldChg chg="del">
        <pc:chgData name="Harleen Kaur" userId="S::id65ns02@ubalt.edu::9f7fc1d6-ab67-473f-ba46-e98f6ce2049b" providerId="AD" clId="Web-{7C916262-413D-D0D8-C523-2EB695F3124B}" dt="2021-07-27T20:03:19.155" v="2122"/>
        <pc:sldMkLst>
          <pc:docMk/>
          <pc:sldMk cId="1340921819" sldId="420"/>
        </pc:sldMkLst>
      </pc:sldChg>
      <pc:sldChg chg="del">
        <pc:chgData name="Harleen Kaur" userId="S::id65ns02@ubalt.edu::9f7fc1d6-ab67-473f-ba46-e98f6ce2049b" providerId="AD" clId="Web-{7C916262-413D-D0D8-C523-2EB695F3124B}" dt="2021-07-27T20:03:29.468" v="2124"/>
        <pc:sldMkLst>
          <pc:docMk/>
          <pc:sldMk cId="4240302779" sldId="421"/>
        </pc:sldMkLst>
      </pc:sldChg>
      <pc:sldChg chg="del">
        <pc:chgData name="Harleen Kaur" userId="S::id65ns02@ubalt.edu::9f7fc1d6-ab67-473f-ba46-e98f6ce2049b" providerId="AD" clId="Web-{7C916262-413D-D0D8-C523-2EB695F3124B}" dt="2021-07-27T20:03:46.250" v="2126"/>
        <pc:sldMkLst>
          <pc:docMk/>
          <pc:sldMk cId="3365135938" sldId="422"/>
        </pc:sldMkLst>
      </pc:sldChg>
      <pc:sldChg chg="del">
        <pc:chgData name="Harleen Kaur" userId="S::id65ns02@ubalt.edu::9f7fc1d6-ab67-473f-ba46-e98f6ce2049b" providerId="AD" clId="Web-{7C916262-413D-D0D8-C523-2EB695F3124B}" dt="2021-07-27T20:03:49.969" v="2127"/>
        <pc:sldMkLst>
          <pc:docMk/>
          <pc:sldMk cId="846550841" sldId="423"/>
        </pc:sldMkLst>
      </pc:sldChg>
      <pc:sldChg chg="addSp delSp modSp ord">
        <pc:chgData name="Harleen Kaur" userId="S::id65ns02@ubalt.edu::9f7fc1d6-ab67-473f-ba46-e98f6ce2049b" providerId="AD" clId="Web-{7C916262-413D-D0D8-C523-2EB695F3124B}" dt="2021-07-27T19:55:28.033" v="1825" actId="20577"/>
        <pc:sldMkLst>
          <pc:docMk/>
          <pc:sldMk cId="999398568" sldId="424"/>
        </pc:sldMkLst>
      </pc:sldChg>
      <pc:sldChg chg="del">
        <pc:chgData name="Harleen Kaur" userId="S::id65ns02@ubalt.edu::9f7fc1d6-ab67-473f-ba46-e98f6ce2049b" providerId="AD" clId="Web-{7C916262-413D-D0D8-C523-2EB695F3124B}" dt="2021-07-27T20:03:51.688" v="2128"/>
        <pc:sldMkLst>
          <pc:docMk/>
          <pc:sldMk cId="964025003" sldId="425"/>
        </pc:sldMkLst>
      </pc:sldChg>
      <pc:sldChg chg="del">
        <pc:chgData name="Harleen Kaur" userId="S::id65ns02@ubalt.edu::9f7fc1d6-ab67-473f-ba46-e98f6ce2049b" providerId="AD" clId="Web-{7C916262-413D-D0D8-C523-2EB695F3124B}" dt="2021-07-27T20:03:55.360" v="2129"/>
        <pc:sldMkLst>
          <pc:docMk/>
          <pc:sldMk cId="3902981577" sldId="426"/>
        </pc:sldMkLst>
      </pc:sldChg>
      <pc:sldChg chg="del">
        <pc:chgData name="Harleen Kaur" userId="S::id65ns02@ubalt.edu::9f7fc1d6-ab67-473f-ba46-e98f6ce2049b" providerId="AD" clId="Web-{7C916262-413D-D0D8-C523-2EB695F3124B}" dt="2021-07-27T21:15:25.463" v="2906"/>
        <pc:sldMkLst>
          <pc:docMk/>
          <pc:sldMk cId="1876578526" sldId="427"/>
        </pc:sldMkLst>
      </pc:sldChg>
      <pc:sldChg chg="del">
        <pc:chgData name="Harleen Kaur" userId="S::id65ns02@ubalt.edu::9f7fc1d6-ab67-473f-ba46-e98f6ce2049b" providerId="AD" clId="Web-{7C916262-413D-D0D8-C523-2EB695F3124B}" dt="2021-07-27T21:15:27.181" v="2907"/>
        <pc:sldMkLst>
          <pc:docMk/>
          <pc:sldMk cId="3765136305" sldId="428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6:53.996" v="2948" actId="1076"/>
        <pc:sldMkLst>
          <pc:docMk/>
          <pc:sldMk cId="3292519928" sldId="429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8:43.718" v="2978" actId="20577"/>
        <pc:sldMkLst>
          <pc:docMk/>
          <pc:sldMk cId="2402824038" sldId="430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21:34.098" v="3051" actId="20577"/>
        <pc:sldMkLst>
          <pc:docMk/>
          <pc:sldMk cId="3304247483" sldId="431"/>
        </pc:sldMkLst>
      </pc:sldChg>
      <pc:sldChg chg="del">
        <pc:chgData name="Harleen Kaur" userId="S::id65ns02@ubalt.edu::9f7fc1d6-ab67-473f-ba46-e98f6ce2049b" providerId="AD" clId="Web-{7C916262-413D-D0D8-C523-2EB695F3124B}" dt="2021-07-27T22:12:09.571" v="3211"/>
        <pc:sldMkLst>
          <pc:docMk/>
          <pc:sldMk cId="723158062" sldId="432"/>
        </pc:sldMkLst>
      </pc:sldChg>
      <pc:sldChg chg="del">
        <pc:chgData name="Harleen Kaur" userId="S::id65ns02@ubalt.edu::9f7fc1d6-ab67-473f-ba46-e98f6ce2049b" providerId="AD" clId="Web-{7C916262-413D-D0D8-C523-2EB695F3124B}" dt="2021-07-27T22:12:12.446" v="3212"/>
        <pc:sldMkLst>
          <pc:docMk/>
          <pc:sldMk cId="3725471359" sldId="433"/>
        </pc:sldMkLst>
      </pc:sldChg>
      <pc:sldChg chg="del">
        <pc:chgData name="Harleen Kaur" userId="S::id65ns02@ubalt.edu::9f7fc1d6-ab67-473f-ba46-e98f6ce2049b" providerId="AD" clId="Web-{7C916262-413D-D0D8-C523-2EB695F3124B}" dt="2021-07-27T20:03:29.890" v="2125"/>
        <pc:sldMkLst>
          <pc:docMk/>
          <pc:sldMk cId="1489860489" sldId="440"/>
        </pc:sldMkLst>
      </pc:sldChg>
      <pc:sldChg chg="modSp ord">
        <pc:chgData name="Harleen Kaur" userId="S::id65ns02@ubalt.edu::9f7fc1d6-ab67-473f-ba46-e98f6ce2049b" providerId="AD" clId="Web-{7C916262-413D-D0D8-C523-2EB695F3124B}" dt="2021-07-27T18:16:03.658" v="792" actId="20577"/>
        <pc:sldMkLst>
          <pc:docMk/>
          <pc:sldMk cId="1765608399" sldId="443"/>
        </pc:sldMkLst>
      </pc:sldChg>
      <pc:sldChg chg="modSp del">
        <pc:chgData name="Harleen Kaur" userId="S::id65ns02@ubalt.edu::9f7fc1d6-ab67-473f-ba46-e98f6ce2049b" providerId="AD" clId="Web-{7C916262-413D-D0D8-C523-2EB695F3124B}" dt="2021-07-27T21:15:20.150" v="2904"/>
        <pc:sldMkLst>
          <pc:docMk/>
          <pc:sldMk cId="3991852019" sldId="445"/>
        </pc:sldMkLst>
      </pc:sldChg>
      <pc:sldChg chg="modSp">
        <pc:chgData name="Harleen Kaur" userId="S::id65ns02@ubalt.edu::9f7fc1d6-ab67-473f-ba46-e98f6ce2049b" providerId="AD" clId="Web-{7C916262-413D-D0D8-C523-2EB695F3124B}" dt="2021-07-27T20:20:15.699" v="2179" actId="20577"/>
        <pc:sldMkLst>
          <pc:docMk/>
          <pc:sldMk cId="368390487" sldId="450"/>
        </pc:sldMkLst>
      </pc:sldChg>
      <pc:sldChg chg="modSp">
        <pc:chgData name="Harleen Kaur" userId="S::id65ns02@ubalt.edu::9f7fc1d6-ab67-473f-ba46-e98f6ce2049b" providerId="AD" clId="Web-{7C916262-413D-D0D8-C523-2EB695F3124B}" dt="2021-07-27T20:20:34.090" v="2193" actId="20577"/>
        <pc:sldMkLst>
          <pc:docMk/>
          <pc:sldMk cId="3021732972" sldId="451"/>
        </pc:sldMkLst>
      </pc:sldChg>
      <pc:sldChg chg="del">
        <pc:chgData name="Harleen Kaur" userId="S::id65ns02@ubalt.edu::9f7fc1d6-ab67-473f-ba46-e98f6ce2049b" providerId="AD" clId="Web-{7C916262-413D-D0D8-C523-2EB695F3124B}" dt="2021-07-27T18:19:26.295" v="940"/>
        <pc:sldMkLst>
          <pc:docMk/>
          <pc:sldMk cId="2784708312" sldId="452"/>
        </pc:sldMkLst>
      </pc:sldChg>
      <pc:sldChg chg="del">
        <pc:chgData name="Harleen Kaur" userId="S::id65ns02@ubalt.edu::9f7fc1d6-ab67-473f-ba46-e98f6ce2049b" providerId="AD" clId="Web-{7C916262-413D-D0D8-C523-2EB695F3124B}" dt="2021-07-27T21:15:23.119" v="2905"/>
        <pc:sldMkLst>
          <pc:docMk/>
          <pc:sldMk cId="2996491619" sldId="453"/>
        </pc:sldMkLst>
      </pc:sldChg>
      <pc:sldChg chg="del">
        <pc:chgData name="Harleen Kaur" userId="S::id65ns02@ubalt.edu::9f7fc1d6-ab67-473f-ba46-e98f6ce2049b" providerId="AD" clId="Web-{7C916262-413D-D0D8-C523-2EB695F3124B}" dt="2021-07-27T21:15:18.119" v="2903"/>
        <pc:sldMkLst>
          <pc:docMk/>
          <pc:sldMk cId="2830511723" sldId="457"/>
        </pc:sldMkLst>
      </pc:sldChg>
      <pc:sldChg chg="del">
        <pc:chgData name="Harleen Kaur" userId="S::id65ns02@ubalt.edu::9f7fc1d6-ab67-473f-ba46-e98f6ce2049b" providerId="AD" clId="Web-{7C916262-413D-D0D8-C523-2EB695F3124B}" dt="2021-07-27T20:18:02.414" v="2174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7C916262-413D-D0D8-C523-2EB695F3124B}" dt="2021-07-26T12:42:13.095" v="6" actId="20577"/>
        <pc:sldMkLst>
          <pc:docMk/>
          <pc:sldMk cId="3315308459" sldId="460"/>
        </pc:sldMkLst>
      </pc:sldChg>
      <pc:sldChg chg="modSp new">
        <pc:chgData name="Harleen Kaur" userId="S::id65ns02@ubalt.edu::9f7fc1d6-ab67-473f-ba46-e98f6ce2049b" providerId="AD" clId="Web-{7C916262-413D-D0D8-C523-2EB695F3124B}" dt="2021-07-27T17:47:40.812" v="252" actId="20577"/>
        <pc:sldMkLst>
          <pc:docMk/>
          <pc:sldMk cId="3186974808" sldId="461"/>
        </pc:sldMkLst>
      </pc:sldChg>
      <pc:sldChg chg="modSp new del">
        <pc:chgData name="Harleen Kaur" userId="S::id65ns02@ubalt.edu::9f7fc1d6-ab67-473f-ba46-e98f6ce2049b" providerId="AD" clId="Web-{7C916262-413D-D0D8-C523-2EB695F3124B}" dt="2021-07-26T13:02:06" v="127"/>
        <pc:sldMkLst>
          <pc:docMk/>
          <pc:sldMk cId="3572834003" sldId="462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7:46:06.604" v="203" actId="14100"/>
        <pc:sldMkLst>
          <pc:docMk/>
          <pc:sldMk cId="2771432335" sldId="474"/>
        </pc:sldMkLst>
      </pc:sldChg>
      <pc:sldChg chg="modSp new">
        <pc:chgData name="Harleen Kaur" userId="S::id65ns02@ubalt.edu::9f7fc1d6-ab67-473f-ba46-e98f6ce2049b" providerId="AD" clId="Web-{7C916262-413D-D0D8-C523-2EB695F3124B}" dt="2021-07-27T17:59:39.884" v="512" actId="20577"/>
        <pc:sldMkLst>
          <pc:docMk/>
          <pc:sldMk cId="4231770301" sldId="475"/>
        </pc:sldMkLst>
      </pc:sldChg>
      <pc:sldChg chg="addSp delSp modSp new modNotes">
        <pc:chgData name="Harleen Kaur" userId="S::id65ns02@ubalt.edu::9f7fc1d6-ab67-473f-ba46-e98f6ce2049b" providerId="AD" clId="Web-{7C916262-413D-D0D8-C523-2EB695F3124B}" dt="2021-07-27T18:10:10.326" v="605"/>
        <pc:sldMkLst>
          <pc:docMk/>
          <pc:sldMk cId="3747998406" sldId="476"/>
        </pc:sldMkLst>
      </pc:sldChg>
      <pc:sldChg chg="modSp new">
        <pc:chgData name="Harleen Kaur" userId="S::id65ns02@ubalt.edu::9f7fc1d6-ab67-473f-ba46-e98f6ce2049b" providerId="AD" clId="Web-{7C916262-413D-D0D8-C523-2EB695F3124B}" dt="2021-07-27T18:43:09.984" v="1553" actId="20577"/>
        <pc:sldMkLst>
          <pc:docMk/>
          <pc:sldMk cId="2397543579" sldId="477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8:06.545" v="1458" actId="20577"/>
        <pc:sldMkLst>
          <pc:docMk/>
          <pc:sldMk cId="872827065" sldId="478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1:58.446" v="1364" actId="14100"/>
        <pc:sldMkLst>
          <pc:docMk/>
          <pc:sldMk cId="3896899859" sldId="479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6:42.947" v="1417" actId="20577"/>
        <pc:sldMkLst>
          <pc:docMk/>
          <pc:sldMk cId="2094100314" sldId="480"/>
        </pc:sldMkLst>
      </pc:sldChg>
      <pc:sldChg chg="modSp new">
        <pc:chgData name="Harleen Kaur" userId="S::id65ns02@ubalt.edu::9f7fc1d6-ab67-473f-ba46-e98f6ce2049b" providerId="AD" clId="Web-{7C916262-413D-D0D8-C523-2EB695F3124B}" dt="2021-07-27T20:02:59.858" v="2121" actId="20577"/>
        <pc:sldMkLst>
          <pc:docMk/>
          <pc:sldMk cId="2912999428" sldId="481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9:58:26.647" v="1870" actId="20577"/>
        <pc:sldMkLst>
          <pc:docMk/>
          <pc:sldMk cId="313753587" sldId="482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11:39.435" v="2163" actId="14100"/>
        <pc:sldMkLst>
          <pc:docMk/>
          <pc:sldMk cId="2557268749" sldId="483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12:17.998" v="2173" actId="14100"/>
        <pc:sldMkLst>
          <pc:docMk/>
          <pc:sldMk cId="22000320" sldId="484"/>
        </pc:sldMkLst>
      </pc:sldChg>
      <pc:sldChg chg="new del">
        <pc:chgData name="Harleen Kaur" userId="S::id65ns02@ubalt.edu::9f7fc1d6-ab67-473f-ba46-e98f6ce2049b" providerId="AD" clId="Web-{7C916262-413D-D0D8-C523-2EB695F3124B}" dt="2021-07-27T20:21:37.639" v="2195"/>
        <pc:sldMkLst>
          <pc:docMk/>
          <pc:sldMk cId="1892426616" sldId="485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32:54.595" v="2228" actId="14100"/>
        <pc:sldMkLst>
          <pc:docMk/>
          <pc:sldMk cId="4176315126" sldId="485"/>
        </pc:sldMkLst>
      </pc:sldChg>
      <pc:sldChg chg="modSp new">
        <pc:chgData name="Harleen Kaur" userId="S::id65ns02@ubalt.edu::9f7fc1d6-ab67-473f-ba46-e98f6ce2049b" providerId="AD" clId="Web-{7C916262-413D-D0D8-C523-2EB695F3124B}" dt="2021-07-27T20:37:58.822" v="2325" actId="20577"/>
        <pc:sldMkLst>
          <pc:docMk/>
          <pc:sldMk cId="2777357418" sldId="486"/>
        </pc:sldMkLst>
      </pc:sldChg>
      <pc:sldChg chg="modSp new">
        <pc:chgData name="Harleen Kaur" userId="S::id65ns02@ubalt.edu::9f7fc1d6-ab67-473f-ba46-e98f6ce2049b" providerId="AD" clId="Web-{7C916262-413D-D0D8-C523-2EB695F3124B}" dt="2021-07-27T20:45:29.288" v="2414" actId="14100"/>
        <pc:sldMkLst>
          <pc:docMk/>
          <pc:sldMk cId="3478959226" sldId="487"/>
        </pc:sldMkLst>
      </pc:sldChg>
      <pc:sldChg chg="modSp new">
        <pc:chgData name="Harleen Kaur" userId="S::id65ns02@ubalt.edu::9f7fc1d6-ab67-473f-ba46-e98f6ce2049b" providerId="AD" clId="Web-{7C916262-413D-D0D8-C523-2EB695F3124B}" dt="2021-07-27T21:04:00.506" v="2652" actId="20577"/>
        <pc:sldMkLst>
          <pc:docMk/>
          <pc:sldMk cId="884726682" sldId="488"/>
        </pc:sldMkLst>
      </pc:sldChg>
      <pc:sldChg chg="modSp new del">
        <pc:chgData name="Harleen Kaur" userId="S::id65ns02@ubalt.edu::9f7fc1d6-ab67-473f-ba46-e98f6ce2049b" providerId="AD" clId="Web-{7C916262-413D-D0D8-C523-2EB695F3124B}" dt="2021-07-27T21:12:31.864" v="2790"/>
        <pc:sldMkLst>
          <pc:docMk/>
          <pc:sldMk cId="1390079352" sldId="489"/>
        </pc:sldMkLst>
      </pc:sldChg>
      <pc:sldChg chg="modSp new">
        <pc:chgData name="Harleen Kaur" userId="S::id65ns02@ubalt.edu::9f7fc1d6-ab67-473f-ba46-e98f6ce2049b" providerId="AD" clId="Web-{7C916262-413D-D0D8-C523-2EB695F3124B}" dt="2021-07-27T21:13:15.537" v="2832" actId="20577"/>
        <pc:sldMkLst>
          <pc:docMk/>
          <pc:sldMk cId="3298224472" sldId="489"/>
        </pc:sldMkLst>
      </pc:sldChg>
      <pc:sldChg chg="modSp new">
        <pc:chgData name="Harleen Kaur" userId="S::id65ns02@ubalt.edu::9f7fc1d6-ab67-473f-ba46-e98f6ce2049b" providerId="AD" clId="Web-{7C916262-413D-D0D8-C523-2EB695F3124B}" dt="2021-07-27T21:15:08.790" v="2902" actId="20577"/>
        <pc:sldMkLst>
          <pc:docMk/>
          <pc:sldMk cId="2317666254" sldId="490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1:43:54.010" v="3134" actId="14100"/>
        <pc:sldMkLst>
          <pc:docMk/>
          <pc:sldMk cId="1271785275" sldId="491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2:11:51.633" v="3210" actId="20577"/>
        <pc:sldMkLst>
          <pc:docMk/>
          <pc:sldMk cId="1287349466" sldId="492"/>
        </pc:sldMkLst>
      </pc:sldChg>
      <pc:sldChg chg="modSp new">
        <pc:chgData name="Harleen Kaur" userId="S::id65ns02@ubalt.edu::9f7fc1d6-ab67-473f-ba46-e98f6ce2049b" providerId="AD" clId="Web-{7C916262-413D-D0D8-C523-2EB695F3124B}" dt="2021-07-27T22:13:20.435" v="3222" actId="14100"/>
        <pc:sldMkLst>
          <pc:docMk/>
          <pc:sldMk cId="470632294" sldId="493"/>
        </pc:sldMkLst>
      </pc:sldChg>
    </pc:docChg>
  </pc:docChgLst>
  <pc:docChgLst>
    <pc:chgData name="Harleen Kaur" userId="S::id65ns02@ubalt.edu::9f7fc1d6-ab67-473f-ba46-e98f6ce2049b" providerId="AD" clId="Web-{C32D5E24-A9E1-7EE6-5361-8258909BC149}"/>
    <pc:docChg chg="addSld modSld">
      <pc:chgData name="Harleen Kaur" userId="S::id65ns02@ubalt.edu::9f7fc1d6-ab67-473f-ba46-e98f6ce2049b" providerId="AD" clId="Web-{C32D5E24-A9E1-7EE6-5361-8258909BC149}" dt="2021-07-10T20:04:50.056" v="450" actId="20577"/>
      <pc:docMkLst>
        <pc:docMk/>
      </pc:docMkLst>
      <pc:sldChg chg="addSp modSp">
        <pc:chgData name="Harleen Kaur" userId="S::id65ns02@ubalt.edu::9f7fc1d6-ab67-473f-ba46-e98f6ce2049b" providerId="AD" clId="Web-{C32D5E24-A9E1-7EE6-5361-8258909BC149}" dt="2021-07-10T20:03:16.131" v="433" actId="20577"/>
        <pc:sldMkLst>
          <pc:docMk/>
          <pc:sldMk cId="723158062" sldId="432"/>
        </pc:sldMkLst>
      </pc:sldChg>
      <pc:sldChg chg="modSp">
        <pc:chgData name="Harleen Kaur" userId="S::id65ns02@ubalt.edu::9f7fc1d6-ab67-473f-ba46-e98f6ce2049b" providerId="AD" clId="Web-{C32D5E24-A9E1-7EE6-5361-8258909BC149}" dt="2021-07-10T19:13:52.460" v="84" actId="1076"/>
        <pc:sldMkLst>
          <pc:docMk/>
          <pc:sldMk cId="496711178" sldId="439"/>
        </pc:sldMkLst>
      </pc:sldChg>
      <pc:sldChg chg="modSp new">
        <pc:chgData name="Harleen Kaur" userId="S::id65ns02@ubalt.edu::9f7fc1d6-ab67-473f-ba46-e98f6ce2049b" providerId="AD" clId="Web-{C32D5E24-A9E1-7EE6-5361-8258909BC149}" dt="2021-07-10T19:11:16.253" v="33" actId="20577"/>
        <pc:sldMkLst>
          <pc:docMk/>
          <pc:sldMk cId="2128166042" sldId="441"/>
        </pc:sldMkLst>
      </pc:sldChg>
      <pc:sldChg chg="modSp new">
        <pc:chgData name="Harleen Kaur" userId="S::id65ns02@ubalt.edu::9f7fc1d6-ab67-473f-ba46-e98f6ce2049b" providerId="AD" clId="Web-{C32D5E24-A9E1-7EE6-5361-8258909BC149}" dt="2021-07-10T19:14:09.726" v="89" actId="20577"/>
        <pc:sldMkLst>
          <pc:docMk/>
          <pc:sldMk cId="1029523982" sldId="442"/>
        </pc:sldMkLst>
      </pc:sldChg>
      <pc:sldChg chg="modSp new">
        <pc:chgData name="Harleen Kaur" userId="S::id65ns02@ubalt.edu::9f7fc1d6-ab67-473f-ba46-e98f6ce2049b" providerId="AD" clId="Web-{C32D5E24-A9E1-7EE6-5361-8258909BC149}" dt="2021-07-10T19:39:55.786" v="166" actId="20577"/>
        <pc:sldMkLst>
          <pc:docMk/>
          <pc:sldMk cId="1765608399" sldId="443"/>
        </pc:sldMkLst>
      </pc:sldChg>
      <pc:sldChg chg="modSp new">
        <pc:chgData name="Harleen Kaur" userId="S::id65ns02@ubalt.edu::9f7fc1d6-ab67-473f-ba46-e98f6ce2049b" providerId="AD" clId="Web-{C32D5E24-A9E1-7EE6-5361-8258909BC149}" dt="2021-07-10T19:45:28.095" v="246" actId="20577"/>
        <pc:sldMkLst>
          <pc:docMk/>
          <pc:sldMk cId="1038640585" sldId="444"/>
        </pc:sldMkLst>
      </pc:sldChg>
      <pc:sldChg chg="modSp new">
        <pc:chgData name="Harleen Kaur" userId="S::id65ns02@ubalt.edu::9f7fc1d6-ab67-473f-ba46-e98f6ce2049b" providerId="AD" clId="Web-{C32D5E24-A9E1-7EE6-5361-8258909BC149}" dt="2021-07-10T19:58:59.452" v="366" actId="20577"/>
        <pc:sldMkLst>
          <pc:docMk/>
          <pc:sldMk cId="3991852019" sldId="445"/>
        </pc:sldMkLst>
      </pc:sldChg>
      <pc:sldChg chg="modSp new">
        <pc:chgData name="Harleen Kaur" userId="S::id65ns02@ubalt.edu::9f7fc1d6-ab67-473f-ba46-e98f6ce2049b" providerId="AD" clId="Web-{C32D5E24-A9E1-7EE6-5361-8258909BC149}" dt="2021-07-10T20:04:50.056" v="450" actId="20577"/>
        <pc:sldMkLst>
          <pc:docMk/>
          <pc:sldMk cId="1885923503" sldId="446"/>
        </pc:sldMkLst>
      </pc:sldChg>
    </pc:docChg>
  </pc:docChgLst>
  <pc:docChgLst>
    <pc:chgData name="Weifeng Xu" userId="e7aed605-a3dd-4d5a-a692-a87037af107b" providerId="ADAL" clId="{22C79A0B-4BF4-4DD0-ABAD-28AD851E87AD}"/>
    <pc:docChg chg="custSel addSld delSld modSld sldOrd">
      <pc:chgData name="Weifeng Xu" userId="e7aed605-a3dd-4d5a-a692-a87037af107b" providerId="ADAL" clId="{22C79A0B-4BF4-4DD0-ABAD-28AD851E87AD}" dt="2021-03-21T13:35:44.479" v="184" actId="680"/>
      <pc:docMkLst>
        <pc:docMk/>
      </pc:docMkLst>
      <pc:sldChg chg="modSp mod">
        <pc:chgData name="Weifeng Xu" userId="e7aed605-a3dd-4d5a-a692-a87037af107b" providerId="ADAL" clId="{22C79A0B-4BF4-4DD0-ABAD-28AD851E87AD}" dt="2021-03-20T19:03:00.703" v="29" actId="20577"/>
        <pc:sldMkLst>
          <pc:docMk/>
          <pc:sldMk cId="1323245308" sldId="256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1213980752" sldId="342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2524286362" sldId="343"/>
        </pc:sldMkLst>
      </pc:sldChg>
      <pc:sldChg chg="modSp add mod">
        <pc:chgData name="Weifeng Xu" userId="e7aed605-a3dd-4d5a-a692-a87037af107b" providerId="ADAL" clId="{22C79A0B-4BF4-4DD0-ABAD-28AD851E87AD}" dt="2021-03-21T13:35:37.572" v="181" actId="20577"/>
        <pc:sldMkLst>
          <pc:docMk/>
          <pc:sldMk cId="625091532" sldId="347"/>
        </pc:sldMkLst>
      </pc:sldChg>
      <pc:sldChg chg="addSp delSp modSp add mod ord modNotesTx">
        <pc:chgData name="Weifeng Xu" userId="e7aed605-a3dd-4d5a-a692-a87037af107b" providerId="ADAL" clId="{22C79A0B-4BF4-4DD0-ABAD-28AD851E87AD}" dt="2021-03-20T20:51:43.539" v="158" actId="20577"/>
        <pc:sldMkLst>
          <pc:docMk/>
          <pc:sldMk cId="23526368" sldId="357"/>
        </pc:sldMkLst>
      </pc:sldChg>
      <pc:sldChg chg="new">
        <pc:chgData name="Weifeng Xu" userId="e7aed605-a3dd-4d5a-a692-a87037af107b" providerId="ADAL" clId="{22C79A0B-4BF4-4DD0-ABAD-28AD851E87AD}" dt="2021-03-21T13:35:44.174" v="182" actId="680"/>
        <pc:sldMkLst>
          <pc:docMk/>
          <pc:sldMk cId="1070795342" sldId="358"/>
        </pc:sldMkLst>
      </pc:sldChg>
      <pc:sldChg chg="new del">
        <pc:chgData name="Weifeng Xu" userId="e7aed605-a3dd-4d5a-a692-a87037af107b" providerId="ADAL" clId="{22C79A0B-4BF4-4DD0-ABAD-28AD851E87AD}" dt="2021-03-21T13:32:46.058" v="161" actId="47"/>
        <pc:sldMkLst>
          <pc:docMk/>
          <pc:sldMk cId="3412157303" sldId="358"/>
        </pc:sldMkLst>
      </pc:sldChg>
      <pc:sldChg chg="new">
        <pc:chgData name="Weifeng Xu" userId="e7aed605-a3dd-4d5a-a692-a87037af107b" providerId="ADAL" clId="{22C79A0B-4BF4-4DD0-ABAD-28AD851E87AD}" dt="2021-03-21T13:35:44.328" v="183" actId="680"/>
        <pc:sldMkLst>
          <pc:docMk/>
          <pc:sldMk cId="1943206395" sldId="359"/>
        </pc:sldMkLst>
      </pc:sldChg>
      <pc:sldChg chg="new">
        <pc:chgData name="Weifeng Xu" userId="e7aed605-a3dd-4d5a-a692-a87037af107b" providerId="ADAL" clId="{22C79A0B-4BF4-4DD0-ABAD-28AD851E87AD}" dt="2021-03-21T13:35:44.479" v="184" actId="680"/>
        <pc:sldMkLst>
          <pc:docMk/>
          <pc:sldMk cId="3133509530" sldId="360"/>
        </pc:sldMkLst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Harleen Kaur" userId="S::id65ns02@ubalt.edu::9f7fc1d6-ab67-473f-ba46-e98f6ce2049b" providerId="AD" clId="Web-{4B91A27D-6EF5-798E-0522-AD9001383A8B}"/>
    <pc:docChg chg="modSld">
      <pc:chgData name="Harleen Kaur" userId="S::id65ns02@ubalt.edu::9f7fc1d6-ab67-473f-ba46-e98f6ce2049b" providerId="AD" clId="Web-{4B91A27D-6EF5-798E-0522-AD9001383A8B}" dt="2021-07-12T01:43:17.234" v="182" actId="20577"/>
      <pc:docMkLst>
        <pc:docMk/>
      </pc:docMkLst>
      <pc:sldChg chg="modSp">
        <pc:chgData name="Harleen Kaur" userId="S::id65ns02@ubalt.edu::9f7fc1d6-ab67-473f-ba46-e98f6ce2049b" providerId="AD" clId="Web-{4B91A27D-6EF5-798E-0522-AD9001383A8B}" dt="2021-07-11T21:43:59.594" v="159" actId="20577"/>
        <pc:sldMkLst>
          <pc:docMk/>
          <pc:sldMk cId="2690676310" sldId="396"/>
        </pc:sldMkLst>
      </pc:sldChg>
      <pc:sldChg chg="addSp delSp modSp">
        <pc:chgData name="Harleen Kaur" userId="S::id65ns02@ubalt.edu::9f7fc1d6-ab67-473f-ba46-e98f6ce2049b" providerId="AD" clId="Web-{4B91A27D-6EF5-798E-0522-AD9001383A8B}" dt="2021-07-11T21:51:24.987" v="180" actId="14100"/>
        <pc:sldMkLst>
          <pc:docMk/>
          <pc:sldMk cId="496711178" sldId="439"/>
        </pc:sldMkLst>
      </pc:sldChg>
      <pc:sldChg chg="modSp">
        <pc:chgData name="Harleen Kaur" userId="S::id65ns02@ubalt.edu::9f7fc1d6-ab67-473f-ba46-e98f6ce2049b" providerId="AD" clId="Web-{4B91A27D-6EF5-798E-0522-AD9001383A8B}" dt="2021-07-12T01:43:17.234" v="182" actId="20577"/>
        <pc:sldMkLst>
          <pc:docMk/>
          <pc:sldMk cId="1489860489" sldId="440"/>
        </pc:sldMkLst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</pc:sldChg>
    </pc:docChg>
  </pc:docChgLst>
  <pc:docChgLst>
    <pc:chgData name="Richard Wheeless" userId="edf7d7f9-5d95-4eec-886d-0f745236a21b" providerId="ADAL" clId="{63F94B4A-FC7E-4958-9EC6-5253CD5DEDD0}"/>
    <pc:docChg chg="modSld sldOrd">
      <pc:chgData name="Richard Wheeless" userId="edf7d7f9-5d95-4eec-886d-0f745236a21b" providerId="ADAL" clId="{63F94B4A-FC7E-4958-9EC6-5253CD5DEDD0}" dt="2021-03-22T01:31:12.577" v="1"/>
      <pc:docMkLst>
        <pc:docMk/>
      </pc:docMkLst>
      <pc:sldChg chg="ord">
        <pc:chgData name="Richard Wheeless" userId="edf7d7f9-5d95-4eec-886d-0f745236a21b" providerId="ADAL" clId="{63F94B4A-FC7E-4958-9EC6-5253CD5DEDD0}" dt="2021-03-22T01:31:12.577" v="1"/>
        <pc:sldMkLst>
          <pc:docMk/>
          <pc:sldMk cId="23526368" sldId="357"/>
        </pc:sldMkLst>
      </pc:sldChg>
    </pc:docChg>
  </pc:docChgLst>
  <pc:docChgLst>
    <pc:chgData name="Harleen Kaur" userId="S::id65ns02@ubalt.edu::9f7fc1d6-ab67-473f-ba46-e98f6ce2049b" providerId="AD" clId="Web-{C4F3BF9E-A211-A001-A96D-7B949C5D2839}"/>
    <pc:docChg chg="addSld modSld sldOrd">
      <pc:chgData name="Harleen Kaur" userId="S::id65ns02@ubalt.edu::9f7fc1d6-ab67-473f-ba46-e98f6ce2049b" providerId="AD" clId="Web-{C4F3BF9E-A211-A001-A96D-7B949C5D2839}" dt="2021-07-06T19:23:22.718" v="284" actId="20577"/>
      <pc:docMkLst>
        <pc:docMk/>
      </pc:docMkLst>
      <pc:sldChg chg="modSp">
        <pc:chgData name="Harleen Kaur" userId="S::id65ns02@ubalt.edu::9f7fc1d6-ab67-473f-ba46-e98f6ce2049b" providerId="AD" clId="Web-{C4F3BF9E-A211-A001-A96D-7B949C5D2839}" dt="2021-07-06T18:40:03.364" v="2" actId="1076"/>
        <pc:sldMkLst>
          <pc:docMk/>
          <pc:sldMk cId="3154763750" sldId="397"/>
        </pc:sldMkLst>
      </pc:sldChg>
      <pc:sldChg chg="modSp">
        <pc:chgData name="Harleen Kaur" userId="S::id65ns02@ubalt.edu::9f7fc1d6-ab67-473f-ba46-e98f6ce2049b" providerId="AD" clId="Web-{C4F3BF9E-A211-A001-A96D-7B949C5D2839}" dt="2021-07-06T18:40:24.568" v="5" actId="20577"/>
        <pc:sldMkLst>
          <pc:docMk/>
          <pc:sldMk cId="144230432" sldId="400"/>
        </pc:sldMkLst>
      </pc:sldChg>
      <pc:sldChg chg="addSp delSp modSp new ord">
        <pc:chgData name="Harleen Kaur" userId="S::id65ns02@ubalt.edu::9f7fc1d6-ab67-473f-ba46-e98f6ce2049b" providerId="AD" clId="Web-{C4F3BF9E-A211-A001-A96D-7B949C5D2839}" dt="2021-07-06T18:50:30.034" v="175"/>
        <pc:sldMkLst>
          <pc:docMk/>
          <pc:sldMk cId="496711178" sldId="439"/>
        </pc:sldMkLst>
      </pc:sldChg>
      <pc:sldChg chg="addSp delSp modSp new">
        <pc:chgData name="Harleen Kaur" userId="S::id65ns02@ubalt.edu::9f7fc1d6-ab67-473f-ba46-e98f6ce2049b" providerId="AD" clId="Web-{C4F3BF9E-A211-A001-A96D-7B949C5D2839}" dt="2021-07-06T19:23:22.718" v="284" actId="20577"/>
        <pc:sldMkLst>
          <pc:docMk/>
          <pc:sldMk cId="1489860489" sldId="440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06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3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sqlitebrowser 'Pixel 3/data/data/com.google.android.apps.photos/databases/gphotos-1.db'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9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98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3/data/data/com.google.android.apps.photos/shared_prefs'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86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cat 'Pixel 3/data/data/com.google.android.apps.photos/shared_prefs/com.google.android.apps.photos.backup.core.backup_complete_times.xml'</a:t>
            </a:r>
          </a:p>
          <a:p>
            <a:r>
              <a:rPr lang="en-US">
                <a:cs typeface="Calibri"/>
              </a:rPr>
              <a:t>Date cmd: date –d '@1581647595'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36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Pixel 3 GMS App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4: Google Photos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2BF4-73AD-401A-BDA4-0070F311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2: Find the table that contains photos</a:t>
            </a: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1F6BBB8-540D-4DED-A635-ECE906A7C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49" y="2008582"/>
            <a:ext cx="11325069" cy="775788"/>
          </a:xfrm>
          <a:prstGeom prst="rect">
            <a:avLst/>
          </a:prstGeom>
        </p:spPr>
      </p:pic>
      <p:pic>
        <p:nvPicPr>
          <p:cNvPr id="7" name="Picture 7" descr="A picture containing text, screenshot, plaque&#10;&#10;Description automatically generated">
            <a:extLst>
              <a:ext uri="{FF2B5EF4-FFF2-40B4-BE49-F238E27FC236}">
                <a16:creationId xmlns:a16="http://schemas.microsoft.com/office/drawing/2014/main" id="{5CAF37FE-F2B7-48AD-8AB3-2C6770EC3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462" y="2926692"/>
            <a:ext cx="4249047" cy="3587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E84013-9397-470E-AF0E-847A963DAA05}"/>
              </a:ext>
            </a:extLst>
          </p:cNvPr>
          <p:cNvSpPr txBox="1"/>
          <p:nvPr/>
        </p:nvSpPr>
        <p:spPr>
          <a:xfrm>
            <a:off x="1104900" y="3529940"/>
            <a:ext cx="532685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err="1">
                <a:solidFill>
                  <a:schemeClr val="accent1"/>
                </a:solidFill>
                <a:cs typeface="Calibri"/>
              </a:rPr>
              <a:t>Local_media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 </a:t>
            </a:r>
            <a:r>
              <a:rPr lang="en-US" sz="2000" dirty="0">
                <a:cs typeface="Calibri"/>
              </a:rPr>
              <a:t>table contains photos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/>
              </a:rPr>
              <a:t>You can explore other tables as well based on what information you need</a:t>
            </a:r>
          </a:p>
          <a:p>
            <a:endParaRPr lang="en-US" sz="2000" dirty="0"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6F492F-6446-457D-82C0-6C39834331BD}"/>
              </a:ext>
            </a:extLst>
          </p:cNvPr>
          <p:cNvSpPr/>
          <p:nvPr/>
        </p:nvSpPr>
        <p:spPr>
          <a:xfrm>
            <a:off x="1108364" y="2389909"/>
            <a:ext cx="10861963" cy="387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989A53-AA36-4BF0-A62F-3F0D301DD12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101718" y="3790935"/>
            <a:ext cx="1786237" cy="10428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">
            <a:extLst>
              <a:ext uri="{FF2B5EF4-FFF2-40B4-BE49-F238E27FC236}">
                <a16:creationId xmlns:a16="http://schemas.microsoft.com/office/drawing/2014/main" id="{9D180B0E-7305-4760-ABC3-A6ECF9F33694}"/>
              </a:ext>
            </a:extLst>
          </p:cNvPr>
          <p:cNvSpPr txBox="1"/>
          <p:nvPr/>
        </p:nvSpPr>
        <p:spPr>
          <a:xfrm>
            <a:off x="661859" y="1627716"/>
            <a:ext cx="3413499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 database (gphotos-1.db)</a:t>
            </a:r>
          </a:p>
        </p:txBody>
      </p:sp>
    </p:spTree>
    <p:extLst>
      <p:ext uri="{BB962C8B-B14F-4D97-AF65-F5344CB8AC3E}">
        <p14:creationId xmlns:p14="http://schemas.microsoft.com/office/powerpoint/2010/main" val="3304247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D527-634D-49A8-AAE9-6EAF4E71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Step 3: Find the column that contain photos</a:t>
            </a:r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90A97BE-5A27-4AFE-BC52-D58666D9D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01" y="2066634"/>
            <a:ext cx="9904909" cy="3962579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CB2F3CD8-A56A-4A36-BAE3-3E34F4941686}"/>
              </a:ext>
            </a:extLst>
          </p:cNvPr>
          <p:cNvSpPr txBox="1"/>
          <p:nvPr/>
        </p:nvSpPr>
        <p:spPr>
          <a:xfrm>
            <a:off x="984144" y="1698731"/>
            <a:ext cx="2831288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 local_media table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DD64E-697F-43F5-9892-95EDFF4A9FE2}"/>
              </a:ext>
            </a:extLst>
          </p:cNvPr>
          <p:cNvSpPr/>
          <p:nvPr/>
        </p:nvSpPr>
        <p:spPr>
          <a:xfrm>
            <a:off x="987899" y="3431818"/>
            <a:ext cx="9904122" cy="34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85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C9A1-A914-4BDB-8F31-946AE3B0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Solution (download images)</a:t>
            </a:r>
            <a:endParaRPr lang="en-US" dirty="0"/>
          </a:p>
        </p:txBody>
      </p:sp>
      <p:pic>
        <p:nvPicPr>
          <p:cNvPr id="4" name="Picture 4" descr="A picture containing text, cat, mammal&#10;&#10;Description automatically generated">
            <a:extLst>
              <a:ext uri="{FF2B5EF4-FFF2-40B4-BE49-F238E27FC236}">
                <a16:creationId xmlns:a16="http://schemas.microsoft.com/office/drawing/2014/main" id="{1E90D239-C69E-4E5B-A21B-78BE0F503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47" y="1864867"/>
            <a:ext cx="4099301" cy="4277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CD60B-17B9-41B0-B903-B2E5AC53EBF3}"/>
              </a:ext>
            </a:extLst>
          </p:cNvPr>
          <p:cNvSpPr txBox="1"/>
          <p:nvPr/>
        </p:nvSpPr>
        <p:spPr>
          <a:xfrm>
            <a:off x="790415" y="1505002"/>
            <a:ext cx="1219886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Image0.jpg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BDA6CC9-4BE9-47BA-882C-B3CA34A5D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823" y="1865739"/>
            <a:ext cx="6553199" cy="1692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D779FB-6EB9-4B84-88F7-8658E9DB8B6A}"/>
              </a:ext>
            </a:extLst>
          </p:cNvPr>
          <p:cNvSpPr txBox="1"/>
          <p:nvPr/>
        </p:nvSpPr>
        <p:spPr>
          <a:xfrm>
            <a:off x="5426990" y="1505001"/>
            <a:ext cx="2930098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Date when image was clicked</a:t>
            </a:r>
          </a:p>
        </p:txBody>
      </p:sp>
    </p:spTree>
    <p:extLst>
      <p:ext uri="{BB962C8B-B14F-4D97-AF65-F5344CB8AC3E}">
        <p14:creationId xmlns:p14="http://schemas.microsoft.com/office/powerpoint/2010/main" val="1287349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01AE-46D4-4691-A772-6CC79314E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159"/>
            <a:ext cx="10515600" cy="1648444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dirty="0">
                <a:cs typeface="Calibri Light"/>
              </a:rPr>
              <a:t>Step 4: W</a:t>
            </a:r>
            <a:r>
              <a:rPr lang="en-US" dirty="0">
                <a:ea typeface="+mj-lt"/>
                <a:cs typeface="+mj-lt"/>
              </a:rPr>
              <a:t>hen was the last backup completed?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36EA8-41C8-4EB0-847D-E23A095A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218"/>
            <a:ext cx="10050651" cy="44417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Find 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shared_prefs</a:t>
            </a:r>
            <a:r>
              <a:rPr lang="en-US" dirty="0">
                <a:solidFill>
                  <a:schemeClr val="accent1"/>
                </a:solidFill>
                <a:cs typeface="Calibri"/>
              </a:rPr>
              <a:t> </a:t>
            </a:r>
            <a:r>
              <a:rPr lang="en-US" dirty="0">
                <a:cs typeface="Calibri"/>
              </a:rPr>
              <a:t>folder </a:t>
            </a:r>
          </a:p>
          <a:p>
            <a:r>
              <a:rPr lang="en-US" dirty="0">
                <a:ea typeface="+mn-lt"/>
                <a:cs typeface="Calibri"/>
              </a:rPr>
              <a:t>Check each file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0632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5A9EE03-D291-47FA-BD72-99AD92EAB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14" y="1844014"/>
            <a:ext cx="9074943" cy="37160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3E6DED-3506-424B-A23F-6C24C613F4D2}"/>
              </a:ext>
            </a:extLst>
          </p:cNvPr>
          <p:cNvSpPr/>
          <p:nvPr/>
        </p:nvSpPr>
        <p:spPr>
          <a:xfrm>
            <a:off x="1614597" y="2272326"/>
            <a:ext cx="8534400" cy="3463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933FAF-4B1B-46A8-B10F-08B1FBC99AE9}"/>
              </a:ext>
            </a:extLst>
          </p:cNvPr>
          <p:cNvSpPr/>
          <p:nvPr/>
        </p:nvSpPr>
        <p:spPr>
          <a:xfrm>
            <a:off x="1614597" y="4594045"/>
            <a:ext cx="1783557" cy="310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B4BA2A82-0077-467B-85B5-2B7D5AAB1532}"/>
              </a:ext>
            </a:extLst>
          </p:cNvPr>
          <p:cNvSpPr txBox="1"/>
          <p:nvPr/>
        </p:nvSpPr>
        <p:spPr>
          <a:xfrm>
            <a:off x="1077487" y="1471137"/>
            <a:ext cx="3823291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Photos package structure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35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F373437-3B81-4412-8D98-6D95ADBFF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8" y="1712860"/>
            <a:ext cx="9965560" cy="38016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C86B5F-81D6-4BA0-A54F-2C743695B8CF}"/>
              </a:ext>
            </a:extLst>
          </p:cNvPr>
          <p:cNvSpPr/>
          <p:nvPr/>
        </p:nvSpPr>
        <p:spPr>
          <a:xfrm>
            <a:off x="1419067" y="1895150"/>
            <a:ext cx="7937796" cy="322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3E11C82-29C7-4033-B7D0-4AEDC1EC4A4C}"/>
              </a:ext>
            </a:extLst>
          </p:cNvPr>
          <p:cNvSpPr txBox="1"/>
          <p:nvPr/>
        </p:nvSpPr>
        <p:spPr>
          <a:xfrm>
            <a:off x="1066808" y="1343528"/>
            <a:ext cx="1972848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Show </a:t>
            </a:r>
            <a:r>
              <a:rPr lang="en-GB" dirty="0" err="1"/>
              <a:t>shared_prefs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06244-5155-41D7-B99A-5BB2C76BDB6B}"/>
              </a:ext>
            </a:extLst>
          </p:cNvPr>
          <p:cNvSpPr/>
          <p:nvPr/>
        </p:nvSpPr>
        <p:spPr>
          <a:xfrm>
            <a:off x="1419065" y="3320188"/>
            <a:ext cx="7621567" cy="2696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80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30D740C-38F8-488B-9B14-810013535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49" y="1878989"/>
            <a:ext cx="10650511" cy="1881681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08439AA-3DE2-4EB2-BB83-2C2110889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783" y="4291927"/>
            <a:ext cx="5366478" cy="134127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99857C-5B53-4AEF-B037-998D23D71F06}"/>
              </a:ext>
            </a:extLst>
          </p:cNvPr>
          <p:cNvCxnSpPr/>
          <p:nvPr/>
        </p:nvCxnSpPr>
        <p:spPr>
          <a:xfrm>
            <a:off x="7006067" y="2703812"/>
            <a:ext cx="696766" cy="13006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0AF616E-0636-4BD5-B206-9D1894A2B25A}"/>
              </a:ext>
            </a:extLst>
          </p:cNvPr>
          <p:cNvSpPr txBox="1"/>
          <p:nvPr/>
        </p:nvSpPr>
        <p:spPr>
          <a:xfrm>
            <a:off x="1152525" y="4033837"/>
            <a:ext cx="369569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>
                <a:cs typeface="Calibri"/>
              </a:rPr>
              <a:t>This is the time when the account back up was done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32A405-256C-4217-869C-B70D6A44ACE5}"/>
              </a:ext>
            </a:extLst>
          </p:cNvPr>
          <p:cNvSpPr/>
          <p:nvPr/>
        </p:nvSpPr>
        <p:spPr>
          <a:xfrm>
            <a:off x="845128" y="2224952"/>
            <a:ext cx="10640291" cy="443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8EED9-3D97-45A4-AADC-DBB81FCED28D}"/>
              </a:ext>
            </a:extLst>
          </p:cNvPr>
          <p:cNvSpPr/>
          <p:nvPr/>
        </p:nvSpPr>
        <p:spPr>
          <a:xfrm>
            <a:off x="6093835" y="4797570"/>
            <a:ext cx="4136448" cy="3383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044D2757-19DE-491E-AF8C-32FA75F3D37F}"/>
              </a:ext>
            </a:extLst>
          </p:cNvPr>
          <p:cNvSpPr txBox="1"/>
          <p:nvPr/>
        </p:nvSpPr>
        <p:spPr>
          <a:xfrm>
            <a:off x="842672" y="1501792"/>
            <a:ext cx="1407758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 file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044D2757-19DE-491E-AF8C-32FA75F3D37F}"/>
              </a:ext>
            </a:extLst>
          </p:cNvPr>
          <p:cNvSpPr txBox="1"/>
          <p:nvPr/>
        </p:nvSpPr>
        <p:spPr>
          <a:xfrm>
            <a:off x="5462297" y="3918761"/>
            <a:ext cx="2083647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Solution: timestamp</a:t>
            </a:r>
          </a:p>
        </p:txBody>
      </p:sp>
    </p:spTree>
    <p:extLst>
      <p:ext uri="{BB962C8B-B14F-4D97-AF65-F5344CB8AC3E}">
        <p14:creationId xmlns:p14="http://schemas.microsoft.com/office/powerpoint/2010/main" val="178630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22AF-4520-E81D-9597-53DC986C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44E8D-7F5E-2FA1-7890-E97CF7E66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answer the rest of the questions?</a:t>
            </a:r>
          </a:p>
        </p:txBody>
      </p:sp>
    </p:spTree>
    <p:extLst>
      <p:ext uri="{BB962C8B-B14F-4D97-AF65-F5344CB8AC3E}">
        <p14:creationId xmlns:p14="http://schemas.microsoft.com/office/powerpoint/2010/main" val="3732815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4807-8C3B-476B-BD8D-77E85FA07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79DD4-FAE8-42BB-9C4F-76FA8E21A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Understand the application</a:t>
            </a:r>
          </a:p>
          <a:p>
            <a:r>
              <a:rPr lang="en-US">
                <a:cs typeface="Calibri"/>
              </a:rPr>
              <a:t>Locate the application package</a:t>
            </a:r>
          </a:p>
          <a:p>
            <a:r>
              <a:rPr lang="en-US">
                <a:cs typeface="Calibri"/>
              </a:rPr>
              <a:t>Look at the application directories</a:t>
            </a:r>
          </a:p>
          <a:p>
            <a:r>
              <a:rPr lang="en-US">
                <a:cs typeface="Calibri"/>
              </a:rPr>
              <a:t>Go to the databases directory</a:t>
            </a:r>
          </a:p>
          <a:p>
            <a:pPr lvl="1"/>
            <a:r>
              <a:rPr lang="en-US">
                <a:cs typeface="Calibri"/>
              </a:rPr>
              <a:t>Open gphotos-1.db</a:t>
            </a:r>
          </a:p>
          <a:p>
            <a:pPr lvl="1"/>
            <a:r>
              <a:rPr lang="en-US">
                <a:cs typeface="Calibri"/>
              </a:rPr>
              <a:t>Explore local_media table</a:t>
            </a:r>
          </a:p>
          <a:p>
            <a:r>
              <a:rPr lang="en-US">
                <a:cs typeface="Calibri"/>
              </a:rPr>
              <a:t>Go to the shared prefs folder </a:t>
            </a:r>
          </a:p>
          <a:p>
            <a:r>
              <a:rPr lang="en-US">
                <a:cs typeface="Calibri"/>
              </a:rPr>
              <a:t>Find the the file that contains back up information</a:t>
            </a:r>
          </a:p>
        </p:txBody>
      </p:sp>
    </p:spTree>
    <p:extLst>
      <p:ext uri="{BB962C8B-B14F-4D97-AF65-F5344CB8AC3E}">
        <p14:creationId xmlns:p14="http://schemas.microsoft.com/office/powerpoint/2010/main" val="218628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F569-E1F0-4DC8-BA00-2599CF31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Google Photos ?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7AE826-70D2-4FEB-9007-EF8E1173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73" y="1955873"/>
            <a:ext cx="2251128" cy="4502257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A71B0BA-582C-43AA-932D-DAF86775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78" y="2123771"/>
            <a:ext cx="2173637" cy="4334359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50EB35-2A5F-4A55-80D0-BCA64D4B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353" y="2110856"/>
            <a:ext cx="2173637" cy="4334359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5C714-3D2C-4FF9-ABE5-C217B0C26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827" y="2123771"/>
            <a:ext cx="2173636" cy="43343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14A124-01B9-855E-3194-253E9BF928FB}"/>
              </a:ext>
            </a:extLst>
          </p:cNvPr>
          <p:cNvSpPr txBox="1"/>
          <p:nvPr/>
        </p:nvSpPr>
        <p:spPr>
          <a:xfrm>
            <a:off x="1672972" y="1529513"/>
            <a:ext cx="78598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a cloud-based photo and video storage and sharing service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15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797-DAB1-4A5C-8DE7-2DDA9BA8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Google Photos 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15336-0926-4BBA-B627-1B412F6FB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457200"/>
            <a:r>
              <a:rPr lang="en-US" dirty="0">
                <a:cs typeface="Calibri"/>
              </a:rPr>
              <a:t>Cloud Storage</a:t>
            </a:r>
          </a:p>
          <a:p>
            <a:pPr indent="-457200"/>
            <a:r>
              <a:rPr lang="en-US" dirty="0">
                <a:cs typeface="Calibri"/>
              </a:rPr>
              <a:t>Automatic Backup and Sync</a:t>
            </a:r>
          </a:p>
          <a:p>
            <a:pPr indent="-457200"/>
            <a:r>
              <a:rPr lang="en-US" dirty="0">
                <a:cs typeface="Calibri"/>
              </a:rPr>
              <a:t>Search and Organization</a:t>
            </a:r>
          </a:p>
          <a:p>
            <a:pPr indent="-457200"/>
            <a:r>
              <a:rPr lang="en-US" dirty="0">
                <a:cs typeface="Calibri"/>
              </a:rPr>
              <a:t>Advanced editing suite</a:t>
            </a:r>
          </a:p>
          <a:p>
            <a:pPr indent="-457200"/>
            <a:r>
              <a:rPr lang="en-US" dirty="0">
                <a:cs typeface="Calibri"/>
              </a:rPr>
              <a:t>Shared albums</a:t>
            </a:r>
          </a:p>
          <a:p>
            <a:pPr indent="-457200"/>
            <a:r>
              <a:rPr lang="en-US" dirty="0">
                <a:cs typeface="Calibri"/>
              </a:rPr>
              <a:t>Memories and Creation</a:t>
            </a:r>
          </a:p>
          <a:p>
            <a:pPr indent="-457200"/>
            <a:r>
              <a:rPr lang="en-US" dirty="0">
                <a:cs typeface="Calibri"/>
              </a:rPr>
              <a:t>Face and Object Recognition</a:t>
            </a:r>
          </a:p>
          <a:p>
            <a:pPr indent="-457200"/>
            <a:r>
              <a:rPr lang="en-US" dirty="0">
                <a:cs typeface="Calibri"/>
              </a:rPr>
              <a:t>Cross-Platform Availability</a:t>
            </a:r>
          </a:p>
        </p:txBody>
      </p:sp>
    </p:spTree>
    <p:extLst>
      <p:ext uri="{BB962C8B-B14F-4D97-AF65-F5344CB8AC3E}">
        <p14:creationId xmlns:p14="http://schemas.microsoft.com/office/powerpoint/2010/main" val="277735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B4DB-069D-423C-AB47-B89FD42F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How to know if backup is enabled?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10AC-119F-46DF-9416-CA6D433D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Any </a:t>
            </a:r>
            <a:r>
              <a:rPr lang="en-US" b="1" dirty="0">
                <a:ea typeface="+mn-lt"/>
                <a:cs typeface="+mn-lt"/>
              </a:rPr>
              <a:t>photos</a:t>
            </a:r>
            <a:r>
              <a:rPr lang="en-US" dirty="0">
                <a:ea typeface="+mn-lt"/>
                <a:cs typeface="+mn-lt"/>
              </a:rPr>
              <a:t> that you take from a device with </a:t>
            </a:r>
            <a:r>
              <a:rPr lang="en-US" b="1" dirty="0">
                <a:ea typeface="+mn-lt"/>
                <a:cs typeface="+mn-lt"/>
              </a:rPr>
              <a:t>backup</a:t>
            </a:r>
            <a:r>
              <a:rPr lang="en-US" dirty="0">
                <a:ea typeface="+mn-lt"/>
                <a:cs typeface="+mn-lt"/>
              </a:rPr>
              <a:t> enabled will be saved to your Google Account. </a:t>
            </a:r>
          </a:p>
          <a:p>
            <a:pPr lvl="1"/>
            <a:r>
              <a:rPr lang="en-US" dirty="0">
                <a:ea typeface="+mn-lt"/>
                <a:cs typeface="+mn-lt"/>
              </a:rPr>
              <a:t>If you edit and save a photo on your phone, the photo will look the same on Google </a:t>
            </a:r>
            <a:r>
              <a:rPr lang="en-US" b="1" dirty="0">
                <a:ea typeface="+mn-lt"/>
                <a:cs typeface="+mn-lt"/>
              </a:rPr>
              <a:t>Photos</a:t>
            </a:r>
          </a:p>
          <a:p>
            <a:r>
              <a:rPr lang="en-US" dirty="0">
                <a:cs typeface="Calibri"/>
              </a:rPr>
              <a:t>Shared </a:t>
            </a:r>
            <a:r>
              <a:rPr lang="en-US" dirty="0">
                <a:ea typeface="+mn-lt"/>
                <a:cs typeface="+mn-lt"/>
              </a:rPr>
              <a:t>Preferences</a:t>
            </a:r>
            <a:r>
              <a:rPr lang="en-US" dirty="0">
                <a:cs typeface="Calibri"/>
              </a:rPr>
              <a:t> is the folder where such information gets stored. 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Allow activities and applications to keep preferences. </a:t>
            </a:r>
          </a:p>
          <a:p>
            <a:pPr lvl="1"/>
            <a:r>
              <a:rPr lang="en-US" dirty="0">
                <a:ea typeface="+mn-lt"/>
                <a:cs typeface="+mn-lt"/>
              </a:rPr>
              <a:t>Store user-specified configuration details, such as user-specific settings, keeping the user logged into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500013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9809-C07F-42F6-A334-AA818FD1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Why it's important to look for back up?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80E8-7053-4983-9728-782EE7D79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 Backup is crucial in an investigation because:</a:t>
            </a:r>
          </a:p>
          <a:p>
            <a:pPr lvl="1"/>
            <a:r>
              <a:rPr lang="en-US" dirty="0">
                <a:cs typeface="Calibri"/>
              </a:rPr>
              <a:t>Suspect may have deleted data related to the case but took back up before deleting</a:t>
            </a:r>
          </a:p>
          <a:p>
            <a:pPr lvl="1"/>
            <a:r>
              <a:rPr lang="en-US" dirty="0">
                <a:cs typeface="Calibri"/>
              </a:rPr>
              <a:t>If the system crashes, data can be recovered quickly from backup</a:t>
            </a:r>
          </a:p>
          <a:p>
            <a:r>
              <a:rPr lang="en-US" dirty="0">
                <a:cs typeface="Calibri"/>
              </a:rPr>
              <a:t>Backup is done to save something important</a:t>
            </a:r>
          </a:p>
          <a:p>
            <a:r>
              <a:rPr lang="en-US" dirty="0">
                <a:cs typeface="Calibri"/>
              </a:rPr>
              <a:t>Timestamps of the backup can be useful </a:t>
            </a:r>
          </a:p>
        </p:txBody>
      </p:sp>
    </p:spTree>
    <p:extLst>
      <p:ext uri="{BB962C8B-B14F-4D97-AF65-F5344CB8AC3E}">
        <p14:creationId xmlns:p14="http://schemas.microsoft.com/office/powerpoint/2010/main" val="3862024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CD2F-695F-433D-BA67-94AEB2C1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Forensic questions related to photos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5518-DB37-4A85-95B0-843461658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lphaLcPeriod"/>
            </a:pPr>
            <a:r>
              <a:rPr lang="en-US" dirty="0">
                <a:ea typeface="+mn-lt"/>
                <a:cs typeface="+mn-lt"/>
              </a:rPr>
              <a:t>What photos are saved?</a:t>
            </a:r>
          </a:p>
          <a:p>
            <a:pPr lvl="1"/>
            <a:r>
              <a:rPr lang="en-US" dirty="0">
                <a:ea typeface="+mn-lt"/>
                <a:cs typeface="+mn-lt"/>
              </a:rPr>
              <a:t>location and t</a:t>
            </a:r>
            <a:r>
              <a:rPr lang="en-US" dirty="0"/>
              <a:t>imestamps</a:t>
            </a:r>
            <a:endParaRPr lang="en-US" dirty="0">
              <a:ea typeface="+mn-lt"/>
              <a:cs typeface="+mn-lt"/>
            </a:endParaRPr>
          </a:p>
          <a:p>
            <a:pPr marL="514350" indent="-514350">
              <a:buAutoNum type="alphaLcPeriod"/>
            </a:pPr>
            <a:r>
              <a:rPr lang="en-US" dirty="0">
                <a:ea typeface="+mn-lt"/>
                <a:cs typeface="+mn-lt"/>
              </a:rPr>
              <a:t>What location has the most photos?</a:t>
            </a:r>
          </a:p>
          <a:p>
            <a:pPr marL="514350" indent="-514350">
              <a:buAutoNum type="alphaLcPeriod"/>
            </a:pPr>
            <a:r>
              <a:rPr lang="en-US" dirty="0">
                <a:ea typeface="+mn-lt"/>
                <a:cs typeface="+mn-lt"/>
              </a:rPr>
              <a:t>Did a suspect receive the photos from someone or were they clicked using the phone?</a:t>
            </a:r>
          </a:p>
          <a:p>
            <a:pPr marL="514350" indent="-514350">
              <a:buAutoNum type="alphaLcPeriod"/>
            </a:pPr>
            <a:r>
              <a:rPr lang="en-US" dirty="0">
                <a:ea typeface="+mn-lt"/>
                <a:cs typeface="+mn-lt"/>
              </a:rPr>
              <a:t>Can we deduce the suspect's relation to people in the photos</a:t>
            </a:r>
            <a:r>
              <a:rPr lang="en-US">
                <a:ea typeface="+mn-lt"/>
                <a:cs typeface="+mn-lt"/>
              </a:rPr>
              <a:t>/videos?</a:t>
            </a:r>
            <a:endParaRPr lang="en-US" dirty="0">
              <a:ea typeface="+mn-lt"/>
              <a:cs typeface="+mn-lt"/>
            </a:endParaRPr>
          </a:p>
          <a:p>
            <a:pPr marL="514350" indent="-514350">
              <a:buAutoNum type="alphaLcPeriod"/>
            </a:pPr>
            <a:r>
              <a:rPr lang="en-US" dirty="0">
                <a:ea typeface="+mn-lt"/>
                <a:cs typeface="+mn-lt"/>
              </a:rPr>
              <a:t>Any deleted photos?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822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3C260-A713-44D2-9650-194DD8EB7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a. what photos are saved?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798EA-BB4E-42A4-B411-43F6B68EC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Step 1: Find the </a:t>
            </a:r>
            <a:r>
              <a:rPr lang="en-US" dirty="0">
                <a:solidFill>
                  <a:srgbClr val="7030A0"/>
                </a:solidFill>
                <a:cs typeface="Calibri"/>
              </a:rPr>
              <a:t>database</a:t>
            </a:r>
            <a:r>
              <a:rPr lang="en-US" dirty="0">
                <a:cs typeface="Calibri"/>
              </a:rPr>
              <a:t> where photos are stored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Step 2: Find the </a:t>
            </a:r>
            <a:r>
              <a:rPr lang="en-US" dirty="0">
                <a:solidFill>
                  <a:srgbClr val="7030A0"/>
                </a:solidFill>
                <a:cs typeface="Calibri"/>
              </a:rPr>
              <a:t>table</a:t>
            </a:r>
            <a:r>
              <a:rPr lang="en-US" dirty="0">
                <a:cs typeface="Calibri"/>
              </a:rPr>
              <a:t> that contains the photos </a:t>
            </a:r>
          </a:p>
          <a:p>
            <a:r>
              <a:rPr lang="en-US" dirty="0">
                <a:cs typeface="Calibri"/>
              </a:rPr>
              <a:t>Step 3: Find the </a:t>
            </a:r>
            <a:r>
              <a:rPr lang="en-US" dirty="0">
                <a:solidFill>
                  <a:srgbClr val="7030A0"/>
                </a:solidFill>
                <a:cs typeface="Calibri"/>
              </a:rPr>
              <a:t>column</a:t>
            </a:r>
            <a:r>
              <a:rPr lang="en-US" dirty="0">
                <a:cs typeface="Calibri"/>
              </a:rPr>
              <a:t> contains the photos 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Step 4: Find the photos in a </a:t>
            </a:r>
            <a:r>
              <a:rPr lang="en-US" dirty="0">
                <a:solidFill>
                  <a:srgbClr val="7030A0"/>
                </a:solidFill>
                <a:cs typeface="Calibri"/>
              </a:rPr>
              <a:t>cell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7666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299F-01F8-45DC-9110-F2BE04B4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1: Find the database where photos are stored</a:t>
            </a:r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7705A9B-8AB7-48D7-AF55-773F1033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1" y="2392820"/>
            <a:ext cx="9074943" cy="37160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03253-4501-4E62-B38D-A83D0D4D6B17}"/>
              </a:ext>
            </a:extLst>
          </p:cNvPr>
          <p:cNvSpPr/>
          <p:nvPr/>
        </p:nvSpPr>
        <p:spPr>
          <a:xfrm>
            <a:off x="1620982" y="2847109"/>
            <a:ext cx="8534400" cy="3325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58D78F59-3057-4760-9676-AC5B3521AEBF}"/>
              </a:ext>
            </a:extLst>
          </p:cNvPr>
          <p:cNvSpPr txBox="1"/>
          <p:nvPr/>
        </p:nvSpPr>
        <p:spPr>
          <a:xfrm>
            <a:off x="1094483" y="2018934"/>
            <a:ext cx="3844129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Photos package structure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1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D7B4A5A-1F1F-4D59-917A-2D78F75EE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65" y="1547422"/>
            <a:ext cx="8634367" cy="45759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706105-600B-4283-A6BD-806BBB9DB8E7}"/>
              </a:ext>
            </a:extLst>
          </p:cNvPr>
          <p:cNvSpPr/>
          <p:nvPr/>
        </p:nvSpPr>
        <p:spPr>
          <a:xfrm>
            <a:off x="1440873" y="1893024"/>
            <a:ext cx="8115945" cy="305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BAD2B4-43E0-4F7D-9310-CBDE9AD079F7}"/>
              </a:ext>
            </a:extLst>
          </p:cNvPr>
          <p:cNvSpPr/>
          <p:nvPr/>
        </p:nvSpPr>
        <p:spPr>
          <a:xfrm>
            <a:off x="1445202" y="4165272"/>
            <a:ext cx="1540438" cy="2770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E06B6596-AB35-4AA3-8081-FC6217F1A457}"/>
              </a:ext>
            </a:extLst>
          </p:cNvPr>
          <p:cNvSpPr txBox="1"/>
          <p:nvPr/>
        </p:nvSpPr>
        <p:spPr>
          <a:xfrm>
            <a:off x="930673" y="1184208"/>
            <a:ext cx="3025124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Photos 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24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683</Words>
  <Application>Microsoft Office PowerPoint</Application>
  <PresentationFormat>Widescreen</PresentationFormat>
  <Paragraphs>85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Pixel 3 GMS App Investigations</vt:lpstr>
      <vt:lpstr>What is Google Photos ?</vt:lpstr>
      <vt:lpstr>Google Photos functions</vt:lpstr>
      <vt:lpstr>How to know if backup is enabled?</vt:lpstr>
      <vt:lpstr>Why it's important to look for back up?</vt:lpstr>
      <vt:lpstr>Forensic questions related to photos</vt:lpstr>
      <vt:lpstr>a. what photos are saved?</vt:lpstr>
      <vt:lpstr>Step 1: Find the database where photos are stored</vt:lpstr>
      <vt:lpstr>PowerPoint Presentation</vt:lpstr>
      <vt:lpstr>Step 2: Find the table that contains photos</vt:lpstr>
      <vt:lpstr>Step 3: Find the column that contain photos</vt:lpstr>
      <vt:lpstr>Solution (download images)</vt:lpstr>
      <vt:lpstr>Step 4: When was the last backup completed?</vt:lpstr>
      <vt:lpstr>PowerPoint Presentation</vt:lpstr>
      <vt:lpstr>PowerPoint Presentation</vt:lpstr>
      <vt:lpstr>PowerPoint Presentation</vt:lpstr>
      <vt:lpstr>Assignment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</cp:revision>
  <dcterms:created xsi:type="dcterms:W3CDTF">2021-01-18T02:02:41Z</dcterms:created>
  <dcterms:modified xsi:type="dcterms:W3CDTF">2025-01-01T16:27:40Z</dcterms:modified>
</cp:coreProperties>
</file>